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1.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2.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handoutMasterIdLst>
    <p:handoutMasterId r:id="rId134"/>
  </p:handoutMasterIdLst>
  <p:sldIdLst>
    <p:sldId id="2257" r:id="rId2"/>
    <p:sldId id="2337" r:id="rId3"/>
    <p:sldId id="2166" r:id="rId4"/>
    <p:sldId id="2023" r:id="rId5"/>
    <p:sldId id="2338" r:id="rId6"/>
    <p:sldId id="2246" r:id="rId7"/>
    <p:sldId id="2027" r:id="rId8"/>
    <p:sldId id="2028" r:id="rId9"/>
    <p:sldId id="2030" r:id="rId10"/>
    <p:sldId id="2339" r:id="rId11"/>
    <p:sldId id="2033" r:id="rId12"/>
    <p:sldId id="2034" r:id="rId13"/>
    <p:sldId id="2254" r:id="rId14"/>
    <p:sldId id="2207" r:id="rId15"/>
    <p:sldId id="2040" r:id="rId16"/>
    <p:sldId id="2041" r:id="rId17"/>
    <p:sldId id="2042" r:id="rId18"/>
    <p:sldId id="2236" r:id="rId19"/>
    <p:sldId id="2044" r:id="rId20"/>
    <p:sldId id="2045" r:id="rId21"/>
    <p:sldId id="2340" r:id="rId22"/>
    <p:sldId id="2047" r:id="rId23"/>
    <p:sldId id="2048" r:id="rId24"/>
    <p:sldId id="2049" r:id="rId25"/>
    <p:sldId id="2050" r:id="rId26"/>
    <p:sldId id="2052" r:id="rId27"/>
    <p:sldId id="2053" r:id="rId28"/>
    <p:sldId id="2054" r:id="rId29"/>
    <p:sldId id="2247" r:id="rId30"/>
    <p:sldId id="2248" r:id="rId31"/>
    <p:sldId id="2249" r:id="rId32"/>
    <p:sldId id="2208" r:id="rId33"/>
    <p:sldId id="2055" r:id="rId34"/>
    <p:sldId id="2051" r:id="rId35"/>
    <p:sldId id="2341" r:id="rId36"/>
    <p:sldId id="2232" r:id="rId37"/>
    <p:sldId id="2256" r:id="rId38"/>
    <p:sldId id="2250" r:id="rId39"/>
    <p:sldId id="2342" r:id="rId40"/>
    <p:sldId id="2251" r:id="rId41"/>
    <p:sldId id="2343" r:id="rId42"/>
    <p:sldId id="2057" r:id="rId43"/>
    <p:sldId id="2275" r:id="rId44"/>
    <p:sldId id="2255" r:id="rId45"/>
    <p:sldId id="2276" r:id="rId46"/>
    <p:sldId id="2277" r:id="rId47"/>
    <p:sldId id="2278" r:id="rId48"/>
    <p:sldId id="2259" r:id="rId49"/>
    <p:sldId id="2260" r:id="rId50"/>
    <p:sldId id="2261" r:id="rId51"/>
    <p:sldId id="2273" r:id="rId52"/>
    <p:sldId id="2262" r:id="rId53"/>
    <p:sldId id="2263" r:id="rId54"/>
    <p:sldId id="2264" r:id="rId55"/>
    <p:sldId id="2265" r:id="rId56"/>
    <p:sldId id="2266" r:id="rId57"/>
    <p:sldId id="2344" r:id="rId58"/>
    <p:sldId id="2268" r:id="rId59"/>
    <p:sldId id="2269" r:id="rId60"/>
    <p:sldId id="2270" r:id="rId61"/>
    <p:sldId id="2271" r:id="rId62"/>
    <p:sldId id="2272" r:id="rId63"/>
    <p:sldId id="2345" r:id="rId64"/>
    <p:sldId id="1776" r:id="rId65"/>
    <p:sldId id="2058" r:id="rId66"/>
    <p:sldId id="2281" r:id="rId67"/>
    <p:sldId id="2282" r:id="rId68"/>
    <p:sldId id="2283" r:id="rId69"/>
    <p:sldId id="2284" r:id="rId70"/>
    <p:sldId id="2063" r:id="rId71"/>
    <p:sldId id="2237" r:id="rId72"/>
    <p:sldId id="2238" r:id="rId73"/>
    <p:sldId id="2239" r:id="rId74"/>
    <p:sldId id="2240" r:id="rId75"/>
    <p:sldId id="2070" r:id="rId76"/>
    <p:sldId id="2218" r:id="rId77"/>
    <p:sldId id="2071" r:id="rId78"/>
    <p:sldId id="2285" r:id="rId79"/>
    <p:sldId id="2346" r:id="rId80"/>
    <p:sldId id="2072" r:id="rId81"/>
    <p:sldId id="2229" r:id="rId82"/>
    <p:sldId id="2230" r:id="rId83"/>
    <p:sldId id="2347" r:id="rId84"/>
    <p:sldId id="2289" r:id="rId85"/>
    <p:sldId id="2290" r:id="rId86"/>
    <p:sldId id="2291" r:id="rId87"/>
    <p:sldId id="2292" r:id="rId88"/>
    <p:sldId id="2293" r:id="rId89"/>
    <p:sldId id="2294" r:id="rId90"/>
    <p:sldId id="2295" r:id="rId91"/>
    <p:sldId id="2296" r:id="rId92"/>
    <p:sldId id="2297" r:id="rId93"/>
    <p:sldId id="2298" r:id="rId94"/>
    <p:sldId id="2299" r:id="rId95"/>
    <p:sldId id="2300" r:id="rId96"/>
    <p:sldId id="2301" r:id="rId97"/>
    <p:sldId id="2302" r:id="rId98"/>
    <p:sldId id="2303" r:id="rId99"/>
    <p:sldId id="2304" r:id="rId100"/>
    <p:sldId id="2305" r:id="rId101"/>
    <p:sldId id="2306" r:id="rId102"/>
    <p:sldId id="2348" r:id="rId103"/>
    <p:sldId id="2308" r:id="rId104"/>
    <p:sldId id="2309" r:id="rId105"/>
    <p:sldId id="2310" r:id="rId106"/>
    <p:sldId id="2311" r:id="rId107"/>
    <p:sldId id="2312" r:id="rId108"/>
    <p:sldId id="2313" r:id="rId109"/>
    <p:sldId id="2314" r:id="rId110"/>
    <p:sldId id="2315" r:id="rId111"/>
    <p:sldId id="2316" r:id="rId112"/>
    <p:sldId id="2317" r:id="rId113"/>
    <p:sldId id="2318" r:id="rId114"/>
    <p:sldId id="2319" r:id="rId115"/>
    <p:sldId id="2320" r:id="rId116"/>
    <p:sldId id="2321" r:id="rId117"/>
    <p:sldId id="2322" r:id="rId118"/>
    <p:sldId id="2323" r:id="rId119"/>
    <p:sldId id="2324" r:id="rId120"/>
    <p:sldId id="2325" r:id="rId121"/>
    <p:sldId id="2326" r:id="rId122"/>
    <p:sldId id="2327" r:id="rId123"/>
    <p:sldId id="2328" r:id="rId124"/>
    <p:sldId id="2329" r:id="rId125"/>
    <p:sldId id="2330" r:id="rId126"/>
    <p:sldId id="2331" r:id="rId127"/>
    <p:sldId id="2332" r:id="rId128"/>
    <p:sldId id="2333" r:id="rId129"/>
    <p:sldId id="2334" r:id="rId130"/>
    <p:sldId id="2335" r:id="rId131"/>
    <p:sldId id="2336" r:id="rId132"/>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AA7"/>
    <a:srgbClr val="FFC5C5"/>
    <a:srgbClr val="008345"/>
    <a:srgbClr val="FFFFD5"/>
    <a:srgbClr val="FFB9B9"/>
    <a:srgbClr val="78B931"/>
    <a:srgbClr val="B2DE82"/>
    <a:srgbClr val="BBBBEF"/>
    <a:srgbClr val="E7E7F9"/>
    <a:srgbClr val="C2E5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6ED240-2B54-4BBC-BBDA-FE9A79BD5D0F}" v="19" dt="2025-03-20T11:00:12.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50" autoAdjust="0"/>
    <p:restoredTop sz="92086" autoAdjust="0"/>
  </p:normalViewPr>
  <p:slideViewPr>
    <p:cSldViewPr snapToGrid="0">
      <p:cViewPr>
        <p:scale>
          <a:sx n="100" d="100"/>
          <a:sy n="100" d="100"/>
        </p:scale>
        <p:origin x="1482" y="26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816ED240-2B54-4BBC-BBDA-FE9A79BD5D0F}"/>
    <pc:docChg chg="custSel addSld delSld modSld sldOrd modMainMaster">
      <pc:chgData name="Alaa Khamis" userId="e9d8d96f-0e91-4cdd-8b6b-d0984d6e299e" providerId="ADAL" clId="{816ED240-2B54-4BBC-BBDA-FE9A79BD5D0F}" dt="2025-03-20T11:01:34.402" v="96" actId="20577"/>
      <pc:docMkLst>
        <pc:docMk/>
      </pc:docMkLst>
      <pc:sldChg chg="del">
        <pc:chgData name="Alaa Khamis" userId="e9d8d96f-0e91-4cdd-8b6b-d0984d6e299e" providerId="ADAL" clId="{816ED240-2B54-4BBC-BBDA-FE9A79BD5D0F}" dt="2025-03-20T09:54:56.926" v="6" actId="47"/>
        <pc:sldMkLst>
          <pc:docMk/>
          <pc:sldMk cId="1080670522" sldId="1494"/>
        </pc:sldMkLst>
      </pc:sldChg>
      <pc:sldChg chg="add modNotesTx">
        <pc:chgData name="Alaa Khamis" userId="e9d8d96f-0e91-4cdd-8b6b-d0984d6e299e" providerId="ADAL" clId="{816ED240-2B54-4BBC-BBDA-FE9A79BD5D0F}" dt="2025-03-20T10:02:52.975" v="34" actId="6549"/>
        <pc:sldMkLst>
          <pc:docMk/>
          <pc:sldMk cId="3077816041" sldId="1776"/>
        </pc:sldMkLst>
      </pc:sldChg>
      <pc:sldChg chg="modNotesTx">
        <pc:chgData name="Alaa Khamis" userId="e9d8d96f-0e91-4cdd-8b6b-d0984d6e299e" providerId="ADAL" clId="{816ED240-2B54-4BBC-BBDA-FE9A79BD5D0F}" dt="2025-03-20T09:55:50.744" v="11" actId="6549"/>
        <pc:sldMkLst>
          <pc:docMk/>
          <pc:sldMk cId="2290131151" sldId="2023"/>
        </pc:sldMkLst>
      </pc:sldChg>
      <pc:sldChg chg="modNotesTx">
        <pc:chgData name="Alaa Khamis" userId="e9d8d96f-0e91-4cdd-8b6b-d0984d6e299e" providerId="ADAL" clId="{816ED240-2B54-4BBC-BBDA-FE9A79BD5D0F}" dt="2025-03-20T09:55:43.379" v="9" actId="6549"/>
        <pc:sldMkLst>
          <pc:docMk/>
          <pc:sldMk cId="2610045768" sldId="2027"/>
        </pc:sldMkLst>
      </pc:sldChg>
      <pc:sldChg chg="modNotesTx">
        <pc:chgData name="Alaa Khamis" userId="e9d8d96f-0e91-4cdd-8b6b-d0984d6e299e" providerId="ADAL" clId="{816ED240-2B54-4BBC-BBDA-FE9A79BD5D0F}" dt="2025-03-20T09:55:33.416" v="7" actId="6549"/>
        <pc:sldMkLst>
          <pc:docMk/>
          <pc:sldMk cId="3855260952" sldId="2040"/>
        </pc:sldMkLst>
      </pc:sldChg>
      <pc:sldChg chg="modNotesTx">
        <pc:chgData name="Alaa Khamis" userId="e9d8d96f-0e91-4cdd-8b6b-d0984d6e299e" providerId="ADAL" clId="{816ED240-2B54-4BBC-BBDA-FE9A79BD5D0F}" dt="2025-03-20T09:56:00.748" v="12" actId="6549"/>
        <pc:sldMkLst>
          <pc:docMk/>
          <pc:sldMk cId="2735050432" sldId="2042"/>
        </pc:sldMkLst>
      </pc:sldChg>
      <pc:sldChg chg="add">
        <pc:chgData name="Alaa Khamis" userId="e9d8d96f-0e91-4cdd-8b6b-d0984d6e299e" providerId="ADAL" clId="{816ED240-2B54-4BBC-BBDA-FE9A79BD5D0F}" dt="2025-03-20T09:57:18.323" v="13"/>
        <pc:sldMkLst>
          <pc:docMk/>
          <pc:sldMk cId="3367283274" sldId="2057"/>
        </pc:sldMkLst>
      </pc:sldChg>
      <pc:sldChg chg="add">
        <pc:chgData name="Alaa Khamis" userId="e9d8d96f-0e91-4cdd-8b6b-d0984d6e299e" providerId="ADAL" clId="{816ED240-2B54-4BBC-BBDA-FE9A79BD5D0F}" dt="2025-03-20T09:57:36.190" v="14"/>
        <pc:sldMkLst>
          <pc:docMk/>
          <pc:sldMk cId="430746794" sldId="2058"/>
        </pc:sldMkLst>
      </pc:sldChg>
      <pc:sldChg chg="add">
        <pc:chgData name="Alaa Khamis" userId="e9d8d96f-0e91-4cdd-8b6b-d0984d6e299e" providerId="ADAL" clId="{816ED240-2B54-4BBC-BBDA-FE9A79BD5D0F}" dt="2025-03-20T09:57:36.190" v="14"/>
        <pc:sldMkLst>
          <pc:docMk/>
          <pc:sldMk cId="4049859942" sldId="2063"/>
        </pc:sldMkLst>
      </pc:sldChg>
      <pc:sldChg chg="add">
        <pc:chgData name="Alaa Khamis" userId="e9d8d96f-0e91-4cdd-8b6b-d0984d6e299e" providerId="ADAL" clId="{816ED240-2B54-4BBC-BBDA-FE9A79BD5D0F}" dt="2025-03-20T09:57:36.190" v="14"/>
        <pc:sldMkLst>
          <pc:docMk/>
          <pc:sldMk cId="478636133" sldId="2070"/>
        </pc:sldMkLst>
      </pc:sldChg>
      <pc:sldChg chg="add">
        <pc:chgData name="Alaa Khamis" userId="e9d8d96f-0e91-4cdd-8b6b-d0984d6e299e" providerId="ADAL" clId="{816ED240-2B54-4BBC-BBDA-FE9A79BD5D0F}" dt="2025-03-20T09:57:36.190" v="14"/>
        <pc:sldMkLst>
          <pc:docMk/>
          <pc:sldMk cId="2576983253" sldId="2071"/>
        </pc:sldMkLst>
      </pc:sldChg>
      <pc:sldChg chg="add">
        <pc:chgData name="Alaa Khamis" userId="e9d8d96f-0e91-4cdd-8b6b-d0984d6e299e" providerId="ADAL" clId="{816ED240-2B54-4BBC-BBDA-FE9A79BD5D0F}" dt="2025-03-20T09:57:36.190" v="14"/>
        <pc:sldMkLst>
          <pc:docMk/>
          <pc:sldMk cId="2062443340" sldId="2072"/>
        </pc:sldMkLst>
      </pc:sldChg>
      <pc:sldChg chg="modSp mod">
        <pc:chgData name="Alaa Khamis" userId="e9d8d96f-0e91-4cdd-8b6b-d0984d6e299e" providerId="ADAL" clId="{816ED240-2B54-4BBC-BBDA-FE9A79BD5D0F}" dt="2025-03-20T09:59:40.425" v="28" actId="115"/>
        <pc:sldMkLst>
          <pc:docMk/>
          <pc:sldMk cId="437665141" sldId="2166"/>
        </pc:sldMkLst>
        <pc:spChg chg="mod">
          <ac:chgData name="Alaa Khamis" userId="e9d8d96f-0e91-4cdd-8b6b-d0984d6e299e" providerId="ADAL" clId="{816ED240-2B54-4BBC-BBDA-FE9A79BD5D0F}" dt="2025-03-20T09:59:40.425" v="28" actId="115"/>
          <ac:spMkLst>
            <pc:docMk/>
            <pc:sldMk cId="437665141" sldId="2166"/>
            <ac:spMk id="6" creationId="{DB66F59D-7A55-12CF-46AD-905B979DC6EC}"/>
          </ac:spMkLst>
        </pc:spChg>
      </pc:sldChg>
      <pc:sldChg chg="add">
        <pc:chgData name="Alaa Khamis" userId="e9d8d96f-0e91-4cdd-8b6b-d0984d6e299e" providerId="ADAL" clId="{816ED240-2B54-4BBC-BBDA-FE9A79BD5D0F}" dt="2025-03-20T09:57:36.190" v="14"/>
        <pc:sldMkLst>
          <pc:docMk/>
          <pc:sldMk cId="1474086328" sldId="2218"/>
        </pc:sldMkLst>
      </pc:sldChg>
      <pc:sldChg chg="add">
        <pc:chgData name="Alaa Khamis" userId="e9d8d96f-0e91-4cdd-8b6b-d0984d6e299e" providerId="ADAL" clId="{816ED240-2B54-4BBC-BBDA-FE9A79BD5D0F}" dt="2025-03-20T09:57:36.190" v="14"/>
        <pc:sldMkLst>
          <pc:docMk/>
          <pc:sldMk cId="406769699" sldId="2229"/>
        </pc:sldMkLst>
      </pc:sldChg>
      <pc:sldChg chg="add">
        <pc:chgData name="Alaa Khamis" userId="e9d8d96f-0e91-4cdd-8b6b-d0984d6e299e" providerId="ADAL" clId="{816ED240-2B54-4BBC-BBDA-FE9A79BD5D0F}" dt="2025-03-20T09:57:36.190" v="14"/>
        <pc:sldMkLst>
          <pc:docMk/>
          <pc:sldMk cId="3514580639" sldId="2230"/>
        </pc:sldMkLst>
      </pc:sldChg>
      <pc:sldChg chg="add">
        <pc:chgData name="Alaa Khamis" userId="e9d8d96f-0e91-4cdd-8b6b-d0984d6e299e" providerId="ADAL" clId="{816ED240-2B54-4BBC-BBDA-FE9A79BD5D0F}" dt="2025-03-20T09:57:36.190" v="14"/>
        <pc:sldMkLst>
          <pc:docMk/>
          <pc:sldMk cId="717832511" sldId="2237"/>
        </pc:sldMkLst>
      </pc:sldChg>
      <pc:sldChg chg="add">
        <pc:chgData name="Alaa Khamis" userId="e9d8d96f-0e91-4cdd-8b6b-d0984d6e299e" providerId="ADAL" clId="{816ED240-2B54-4BBC-BBDA-FE9A79BD5D0F}" dt="2025-03-20T09:57:36.190" v="14"/>
        <pc:sldMkLst>
          <pc:docMk/>
          <pc:sldMk cId="4058979125" sldId="2238"/>
        </pc:sldMkLst>
      </pc:sldChg>
      <pc:sldChg chg="add">
        <pc:chgData name="Alaa Khamis" userId="e9d8d96f-0e91-4cdd-8b6b-d0984d6e299e" providerId="ADAL" clId="{816ED240-2B54-4BBC-BBDA-FE9A79BD5D0F}" dt="2025-03-20T09:57:36.190" v="14"/>
        <pc:sldMkLst>
          <pc:docMk/>
          <pc:sldMk cId="1659017303" sldId="2239"/>
        </pc:sldMkLst>
      </pc:sldChg>
      <pc:sldChg chg="add">
        <pc:chgData name="Alaa Khamis" userId="e9d8d96f-0e91-4cdd-8b6b-d0984d6e299e" providerId="ADAL" clId="{816ED240-2B54-4BBC-BBDA-FE9A79BD5D0F}" dt="2025-03-20T09:57:36.190" v="14"/>
        <pc:sldMkLst>
          <pc:docMk/>
          <pc:sldMk cId="2776978886" sldId="2240"/>
        </pc:sldMkLst>
      </pc:sldChg>
      <pc:sldChg chg="del">
        <pc:chgData name="Alaa Khamis" userId="e9d8d96f-0e91-4cdd-8b6b-d0984d6e299e" providerId="ADAL" clId="{816ED240-2B54-4BBC-BBDA-FE9A79BD5D0F}" dt="2025-03-20T09:59:36.717" v="26" actId="47"/>
        <pc:sldMkLst>
          <pc:docMk/>
          <pc:sldMk cId="2273533791" sldId="2241"/>
        </pc:sldMkLst>
      </pc:sldChg>
      <pc:sldChg chg="del">
        <pc:chgData name="Alaa Khamis" userId="e9d8d96f-0e91-4cdd-8b6b-d0984d6e299e" providerId="ADAL" clId="{816ED240-2B54-4BBC-BBDA-FE9A79BD5D0F}" dt="2025-03-20T10:56:39.934" v="46" actId="47"/>
        <pc:sldMkLst>
          <pc:docMk/>
          <pc:sldMk cId="555551821" sldId="2242"/>
        </pc:sldMkLst>
      </pc:sldChg>
      <pc:sldChg chg="del">
        <pc:chgData name="Alaa Khamis" userId="e9d8d96f-0e91-4cdd-8b6b-d0984d6e299e" providerId="ADAL" clId="{816ED240-2B54-4BBC-BBDA-FE9A79BD5D0F}" dt="2025-03-20T10:57:24.589" v="58" actId="47"/>
        <pc:sldMkLst>
          <pc:docMk/>
          <pc:sldMk cId="1928137055" sldId="2243"/>
        </pc:sldMkLst>
      </pc:sldChg>
      <pc:sldChg chg="del">
        <pc:chgData name="Alaa Khamis" userId="e9d8d96f-0e91-4cdd-8b6b-d0984d6e299e" providerId="ADAL" clId="{816ED240-2B54-4BBC-BBDA-FE9A79BD5D0F}" dt="2025-03-20T10:57:05.559" v="54" actId="47"/>
        <pc:sldMkLst>
          <pc:docMk/>
          <pc:sldMk cId="763799295" sldId="2244"/>
        </pc:sldMkLst>
      </pc:sldChg>
      <pc:sldChg chg="del">
        <pc:chgData name="Alaa Khamis" userId="e9d8d96f-0e91-4cdd-8b6b-d0984d6e299e" providerId="ADAL" clId="{816ED240-2B54-4BBC-BBDA-FE9A79BD5D0F}" dt="2025-03-20T10:57:37.077" v="60" actId="47"/>
        <pc:sldMkLst>
          <pc:docMk/>
          <pc:sldMk cId="1992989068" sldId="2245"/>
        </pc:sldMkLst>
      </pc:sldChg>
      <pc:sldChg chg="modNotesTx">
        <pc:chgData name="Alaa Khamis" userId="e9d8d96f-0e91-4cdd-8b6b-d0984d6e299e" providerId="ADAL" clId="{816ED240-2B54-4BBC-BBDA-FE9A79BD5D0F}" dt="2025-03-20T09:55:46.405" v="10" actId="6549"/>
        <pc:sldMkLst>
          <pc:docMk/>
          <pc:sldMk cId="3852847725" sldId="2246"/>
        </pc:sldMkLst>
      </pc:sldChg>
      <pc:sldChg chg="del">
        <pc:chgData name="Alaa Khamis" userId="e9d8d96f-0e91-4cdd-8b6b-d0984d6e299e" providerId="ADAL" clId="{816ED240-2B54-4BBC-BBDA-FE9A79BD5D0F}" dt="2025-03-20T10:58:03.695" v="66" actId="47"/>
        <pc:sldMkLst>
          <pc:docMk/>
          <pc:sldMk cId="2532139240" sldId="2253"/>
        </pc:sldMkLst>
      </pc:sldChg>
      <pc:sldChg chg="modNotesTx">
        <pc:chgData name="Alaa Khamis" userId="e9d8d96f-0e91-4cdd-8b6b-d0984d6e299e" providerId="ADAL" clId="{816ED240-2B54-4BBC-BBDA-FE9A79BD5D0F}" dt="2025-03-20T09:55:38.042" v="8" actId="6549"/>
        <pc:sldMkLst>
          <pc:docMk/>
          <pc:sldMk cId="3985100285" sldId="2254"/>
        </pc:sldMkLst>
      </pc:sldChg>
      <pc:sldChg chg="add">
        <pc:chgData name="Alaa Khamis" userId="e9d8d96f-0e91-4cdd-8b6b-d0984d6e299e" providerId="ADAL" clId="{816ED240-2B54-4BBC-BBDA-FE9A79BD5D0F}" dt="2025-03-20T09:57:18.323" v="13"/>
        <pc:sldMkLst>
          <pc:docMk/>
          <pc:sldMk cId="3590015064" sldId="2255"/>
        </pc:sldMkLst>
      </pc:sldChg>
      <pc:sldChg chg="addSp delSp modSp add mod">
        <pc:chgData name="Alaa Khamis" userId="e9d8d96f-0e91-4cdd-8b6b-d0984d6e299e" providerId="ADAL" clId="{816ED240-2B54-4BBC-BBDA-FE9A79BD5D0F}" dt="2025-03-20T11:01:34.402" v="96" actId="20577"/>
        <pc:sldMkLst>
          <pc:docMk/>
          <pc:sldMk cId="3074217120" sldId="2257"/>
        </pc:sldMkLst>
        <pc:spChg chg="del">
          <ac:chgData name="Alaa Khamis" userId="e9d8d96f-0e91-4cdd-8b6b-d0984d6e299e" providerId="ADAL" clId="{816ED240-2B54-4BBC-BBDA-FE9A79BD5D0F}" dt="2025-03-20T09:54:52.405" v="4" actId="478"/>
          <ac:spMkLst>
            <pc:docMk/>
            <pc:sldMk cId="3074217120" sldId="2257"/>
            <ac:spMk id="2" creationId="{7983B6DB-6AF5-AF32-F82F-510A25550151}"/>
          </ac:spMkLst>
        </pc:spChg>
        <pc:spChg chg="add mod">
          <ac:chgData name="Alaa Khamis" userId="e9d8d96f-0e91-4cdd-8b6b-d0984d6e299e" providerId="ADAL" clId="{816ED240-2B54-4BBC-BBDA-FE9A79BD5D0F}" dt="2025-03-20T09:54:52.724" v="5"/>
          <ac:spMkLst>
            <pc:docMk/>
            <pc:sldMk cId="3074217120" sldId="2257"/>
            <ac:spMk id="3" creationId="{8A0B8602-D15A-A45F-B6DC-CC02F71DCC60}"/>
          </ac:spMkLst>
        </pc:spChg>
        <pc:spChg chg="mod">
          <ac:chgData name="Alaa Khamis" userId="e9d8d96f-0e91-4cdd-8b6b-d0984d6e299e" providerId="ADAL" clId="{816ED240-2B54-4BBC-BBDA-FE9A79BD5D0F}" dt="2025-03-20T09:54:42.459" v="3" actId="20577"/>
          <ac:spMkLst>
            <pc:docMk/>
            <pc:sldMk cId="3074217120" sldId="2257"/>
            <ac:spMk id="22" creationId="{15432DD1-B568-48EE-BA6B-A80B23EA0530}"/>
          </ac:spMkLst>
        </pc:spChg>
        <pc:spChg chg="mod">
          <ac:chgData name="Alaa Khamis" userId="e9d8d96f-0e91-4cdd-8b6b-d0984d6e299e" providerId="ADAL" clId="{816ED240-2B54-4BBC-BBDA-FE9A79BD5D0F}" dt="2025-03-20T11:01:34.402" v="96" actId="20577"/>
          <ac:spMkLst>
            <pc:docMk/>
            <pc:sldMk cId="3074217120" sldId="2257"/>
            <ac:spMk id="23" creationId="{A97C7061-3873-48A6-B88E-8981D62336EC}"/>
          </ac:spMkLst>
        </pc:spChg>
      </pc:sldChg>
      <pc:sldChg chg="add del">
        <pc:chgData name="Alaa Khamis" userId="e9d8d96f-0e91-4cdd-8b6b-d0984d6e299e" providerId="ADAL" clId="{816ED240-2B54-4BBC-BBDA-FE9A79BD5D0F}" dt="2025-03-20T10:58:21.496" v="70" actId="47"/>
        <pc:sldMkLst>
          <pc:docMk/>
          <pc:sldMk cId="1054814271" sldId="2258"/>
        </pc:sldMkLst>
      </pc:sldChg>
      <pc:sldChg chg="add">
        <pc:chgData name="Alaa Khamis" userId="e9d8d96f-0e91-4cdd-8b6b-d0984d6e299e" providerId="ADAL" clId="{816ED240-2B54-4BBC-BBDA-FE9A79BD5D0F}" dt="2025-03-20T09:57:18.323" v="13"/>
        <pc:sldMkLst>
          <pc:docMk/>
          <pc:sldMk cId="1496288191" sldId="2259"/>
        </pc:sldMkLst>
      </pc:sldChg>
      <pc:sldChg chg="add">
        <pc:chgData name="Alaa Khamis" userId="e9d8d96f-0e91-4cdd-8b6b-d0984d6e299e" providerId="ADAL" clId="{816ED240-2B54-4BBC-BBDA-FE9A79BD5D0F}" dt="2025-03-20T09:57:18.323" v="13"/>
        <pc:sldMkLst>
          <pc:docMk/>
          <pc:sldMk cId="2150954734" sldId="2260"/>
        </pc:sldMkLst>
      </pc:sldChg>
      <pc:sldChg chg="add">
        <pc:chgData name="Alaa Khamis" userId="e9d8d96f-0e91-4cdd-8b6b-d0984d6e299e" providerId="ADAL" clId="{816ED240-2B54-4BBC-BBDA-FE9A79BD5D0F}" dt="2025-03-20T09:57:18.323" v="13"/>
        <pc:sldMkLst>
          <pc:docMk/>
          <pc:sldMk cId="1381566152" sldId="2261"/>
        </pc:sldMkLst>
      </pc:sldChg>
      <pc:sldChg chg="delSp modSp add mod">
        <pc:chgData name="Alaa Khamis" userId="e9d8d96f-0e91-4cdd-8b6b-d0984d6e299e" providerId="ADAL" clId="{816ED240-2B54-4BBC-BBDA-FE9A79BD5D0F}" dt="2025-03-20T10:02:24.893" v="31" actId="1076"/>
        <pc:sldMkLst>
          <pc:docMk/>
          <pc:sldMk cId="2110206747" sldId="2262"/>
        </pc:sldMkLst>
        <pc:spChg chg="del">
          <ac:chgData name="Alaa Khamis" userId="e9d8d96f-0e91-4cdd-8b6b-d0984d6e299e" providerId="ADAL" clId="{816ED240-2B54-4BBC-BBDA-FE9A79BD5D0F}" dt="2025-03-20T10:02:15.960" v="30" actId="21"/>
          <ac:spMkLst>
            <pc:docMk/>
            <pc:sldMk cId="2110206747" sldId="2262"/>
            <ac:spMk id="3" creationId="{2FB8C1FF-8AF6-E6BF-465F-660D8E8F7971}"/>
          </ac:spMkLst>
        </pc:spChg>
        <pc:spChg chg="del">
          <ac:chgData name="Alaa Khamis" userId="e9d8d96f-0e91-4cdd-8b6b-d0984d6e299e" providerId="ADAL" clId="{816ED240-2B54-4BBC-BBDA-FE9A79BD5D0F}" dt="2025-03-20T10:02:15.960" v="30" actId="21"/>
          <ac:spMkLst>
            <pc:docMk/>
            <pc:sldMk cId="2110206747" sldId="2262"/>
            <ac:spMk id="5" creationId="{B1B79A4B-559C-94F1-E3D7-FB673405C404}"/>
          </ac:spMkLst>
        </pc:spChg>
        <pc:picChg chg="del">
          <ac:chgData name="Alaa Khamis" userId="e9d8d96f-0e91-4cdd-8b6b-d0984d6e299e" providerId="ADAL" clId="{816ED240-2B54-4BBC-BBDA-FE9A79BD5D0F}" dt="2025-03-20T10:02:15.960" v="30" actId="21"/>
          <ac:picMkLst>
            <pc:docMk/>
            <pc:sldMk cId="2110206747" sldId="2262"/>
            <ac:picMk id="4" creationId="{DB330C2E-7987-1A5A-1560-4503B2EA520A}"/>
          </ac:picMkLst>
        </pc:picChg>
        <pc:picChg chg="mod">
          <ac:chgData name="Alaa Khamis" userId="e9d8d96f-0e91-4cdd-8b6b-d0984d6e299e" providerId="ADAL" clId="{816ED240-2B54-4BBC-BBDA-FE9A79BD5D0F}" dt="2025-03-20T10:02:24.893" v="31" actId="1076"/>
          <ac:picMkLst>
            <pc:docMk/>
            <pc:sldMk cId="2110206747" sldId="2262"/>
            <ac:picMk id="6" creationId="{ADCB2AE0-8F67-29B7-C3EA-DEEA910FF816}"/>
          </ac:picMkLst>
        </pc:picChg>
      </pc:sldChg>
      <pc:sldChg chg="add">
        <pc:chgData name="Alaa Khamis" userId="e9d8d96f-0e91-4cdd-8b6b-d0984d6e299e" providerId="ADAL" clId="{816ED240-2B54-4BBC-BBDA-FE9A79BD5D0F}" dt="2025-03-20T09:57:18.323" v="13"/>
        <pc:sldMkLst>
          <pc:docMk/>
          <pc:sldMk cId="4206222417" sldId="2263"/>
        </pc:sldMkLst>
      </pc:sldChg>
      <pc:sldChg chg="add">
        <pc:chgData name="Alaa Khamis" userId="e9d8d96f-0e91-4cdd-8b6b-d0984d6e299e" providerId="ADAL" clId="{816ED240-2B54-4BBC-BBDA-FE9A79BD5D0F}" dt="2025-03-20T09:57:18.323" v="13"/>
        <pc:sldMkLst>
          <pc:docMk/>
          <pc:sldMk cId="3380321012" sldId="2264"/>
        </pc:sldMkLst>
      </pc:sldChg>
      <pc:sldChg chg="add">
        <pc:chgData name="Alaa Khamis" userId="e9d8d96f-0e91-4cdd-8b6b-d0984d6e299e" providerId="ADAL" clId="{816ED240-2B54-4BBC-BBDA-FE9A79BD5D0F}" dt="2025-03-20T09:57:18.323" v="13"/>
        <pc:sldMkLst>
          <pc:docMk/>
          <pc:sldMk cId="2992285035" sldId="2265"/>
        </pc:sldMkLst>
      </pc:sldChg>
      <pc:sldChg chg="add">
        <pc:chgData name="Alaa Khamis" userId="e9d8d96f-0e91-4cdd-8b6b-d0984d6e299e" providerId="ADAL" clId="{816ED240-2B54-4BBC-BBDA-FE9A79BD5D0F}" dt="2025-03-20T09:57:18.323" v="13"/>
        <pc:sldMkLst>
          <pc:docMk/>
          <pc:sldMk cId="2129643250" sldId="2266"/>
        </pc:sldMkLst>
      </pc:sldChg>
      <pc:sldChg chg="add del">
        <pc:chgData name="Alaa Khamis" userId="e9d8d96f-0e91-4cdd-8b6b-d0984d6e299e" providerId="ADAL" clId="{816ED240-2B54-4BBC-BBDA-FE9A79BD5D0F}" dt="2025-03-20T10:58:48.402" v="75" actId="47"/>
        <pc:sldMkLst>
          <pc:docMk/>
          <pc:sldMk cId="251340092" sldId="2267"/>
        </pc:sldMkLst>
      </pc:sldChg>
      <pc:sldChg chg="add modNotesTx">
        <pc:chgData name="Alaa Khamis" userId="e9d8d96f-0e91-4cdd-8b6b-d0984d6e299e" providerId="ADAL" clId="{816ED240-2B54-4BBC-BBDA-FE9A79BD5D0F}" dt="2025-03-20T10:02:41.841" v="32" actId="6549"/>
        <pc:sldMkLst>
          <pc:docMk/>
          <pc:sldMk cId="2372999446" sldId="2268"/>
        </pc:sldMkLst>
      </pc:sldChg>
      <pc:sldChg chg="add modNotesTx">
        <pc:chgData name="Alaa Khamis" userId="e9d8d96f-0e91-4cdd-8b6b-d0984d6e299e" providerId="ADAL" clId="{816ED240-2B54-4BBC-BBDA-FE9A79BD5D0F}" dt="2025-03-20T10:02:46.030" v="33" actId="6549"/>
        <pc:sldMkLst>
          <pc:docMk/>
          <pc:sldMk cId="1020806284" sldId="2269"/>
        </pc:sldMkLst>
      </pc:sldChg>
      <pc:sldChg chg="add">
        <pc:chgData name="Alaa Khamis" userId="e9d8d96f-0e91-4cdd-8b6b-d0984d6e299e" providerId="ADAL" clId="{816ED240-2B54-4BBC-BBDA-FE9A79BD5D0F}" dt="2025-03-20T09:57:18.323" v="13"/>
        <pc:sldMkLst>
          <pc:docMk/>
          <pc:sldMk cId="1843277430" sldId="2270"/>
        </pc:sldMkLst>
      </pc:sldChg>
      <pc:sldChg chg="add">
        <pc:chgData name="Alaa Khamis" userId="e9d8d96f-0e91-4cdd-8b6b-d0984d6e299e" providerId="ADAL" clId="{816ED240-2B54-4BBC-BBDA-FE9A79BD5D0F}" dt="2025-03-20T09:57:18.323" v="13"/>
        <pc:sldMkLst>
          <pc:docMk/>
          <pc:sldMk cId="476357398" sldId="2271"/>
        </pc:sldMkLst>
      </pc:sldChg>
      <pc:sldChg chg="add">
        <pc:chgData name="Alaa Khamis" userId="e9d8d96f-0e91-4cdd-8b6b-d0984d6e299e" providerId="ADAL" clId="{816ED240-2B54-4BBC-BBDA-FE9A79BD5D0F}" dt="2025-03-20T09:57:18.323" v="13"/>
        <pc:sldMkLst>
          <pc:docMk/>
          <pc:sldMk cId="1876972953" sldId="2272"/>
        </pc:sldMkLst>
      </pc:sldChg>
      <pc:sldChg chg="add">
        <pc:chgData name="Alaa Khamis" userId="e9d8d96f-0e91-4cdd-8b6b-d0984d6e299e" providerId="ADAL" clId="{816ED240-2B54-4BBC-BBDA-FE9A79BD5D0F}" dt="2025-03-20T09:57:18.323" v="13"/>
        <pc:sldMkLst>
          <pc:docMk/>
          <pc:sldMk cId="1603390892" sldId="2273"/>
        </pc:sldMkLst>
      </pc:sldChg>
      <pc:sldChg chg="add del">
        <pc:chgData name="Alaa Khamis" userId="e9d8d96f-0e91-4cdd-8b6b-d0984d6e299e" providerId="ADAL" clId="{816ED240-2B54-4BBC-BBDA-FE9A79BD5D0F}" dt="2025-03-20T10:58:26.066" v="71" actId="47"/>
        <pc:sldMkLst>
          <pc:docMk/>
          <pc:sldMk cId="1387405555" sldId="2274"/>
        </pc:sldMkLst>
      </pc:sldChg>
      <pc:sldChg chg="add">
        <pc:chgData name="Alaa Khamis" userId="e9d8d96f-0e91-4cdd-8b6b-d0984d6e299e" providerId="ADAL" clId="{816ED240-2B54-4BBC-BBDA-FE9A79BD5D0F}" dt="2025-03-20T09:57:18.323" v="13"/>
        <pc:sldMkLst>
          <pc:docMk/>
          <pc:sldMk cId="3782058670" sldId="2275"/>
        </pc:sldMkLst>
      </pc:sldChg>
      <pc:sldChg chg="add">
        <pc:chgData name="Alaa Khamis" userId="e9d8d96f-0e91-4cdd-8b6b-d0984d6e299e" providerId="ADAL" clId="{816ED240-2B54-4BBC-BBDA-FE9A79BD5D0F}" dt="2025-03-20T09:57:18.323" v="13"/>
        <pc:sldMkLst>
          <pc:docMk/>
          <pc:sldMk cId="748224435" sldId="2276"/>
        </pc:sldMkLst>
      </pc:sldChg>
      <pc:sldChg chg="add">
        <pc:chgData name="Alaa Khamis" userId="e9d8d96f-0e91-4cdd-8b6b-d0984d6e299e" providerId="ADAL" clId="{816ED240-2B54-4BBC-BBDA-FE9A79BD5D0F}" dt="2025-03-20T09:57:18.323" v="13"/>
        <pc:sldMkLst>
          <pc:docMk/>
          <pc:sldMk cId="4177286645" sldId="2277"/>
        </pc:sldMkLst>
      </pc:sldChg>
      <pc:sldChg chg="add modNotesTx">
        <pc:chgData name="Alaa Khamis" userId="e9d8d96f-0e91-4cdd-8b6b-d0984d6e299e" providerId="ADAL" clId="{816ED240-2B54-4BBC-BBDA-FE9A79BD5D0F}" dt="2025-03-20T10:01:59.870" v="29" actId="6549"/>
        <pc:sldMkLst>
          <pc:docMk/>
          <pc:sldMk cId="3253275292" sldId="2278"/>
        </pc:sldMkLst>
      </pc:sldChg>
      <pc:sldChg chg="add del">
        <pc:chgData name="Alaa Khamis" userId="e9d8d96f-0e91-4cdd-8b6b-d0984d6e299e" providerId="ADAL" clId="{816ED240-2B54-4BBC-BBDA-FE9A79BD5D0F}" dt="2025-03-20T10:58:58.700" v="77" actId="47"/>
        <pc:sldMkLst>
          <pc:docMk/>
          <pc:sldMk cId="2164072418" sldId="2279"/>
        </pc:sldMkLst>
      </pc:sldChg>
      <pc:sldChg chg="add del">
        <pc:chgData name="Alaa Khamis" userId="e9d8d96f-0e91-4cdd-8b6b-d0984d6e299e" providerId="ADAL" clId="{816ED240-2B54-4BBC-BBDA-FE9A79BD5D0F}" dt="2025-03-20T10:58:58.700" v="77" actId="47"/>
        <pc:sldMkLst>
          <pc:docMk/>
          <pc:sldMk cId="1682928294" sldId="2280"/>
        </pc:sldMkLst>
      </pc:sldChg>
      <pc:sldChg chg="add modNotesTx">
        <pc:chgData name="Alaa Khamis" userId="e9d8d96f-0e91-4cdd-8b6b-d0984d6e299e" providerId="ADAL" clId="{816ED240-2B54-4BBC-BBDA-FE9A79BD5D0F}" dt="2025-03-20T10:03:01.774" v="35" actId="6549"/>
        <pc:sldMkLst>
          <pc:docMk/>
          <pc:sldMk cId="2246889235" sldId="2281"/>
        </pc:sldMkLst>
      </pc:sldChg>
      <pc:sldChg chg="add">
        <pc:chgData name="Alaa Khamis" userId="e9d8d96f-0e91-4cdd-8b6b-d0984d6e299e" providerId="ADAL" clId="{816ED240-2B54-4BBC-BBDA-FE9A79BD5D0F}" dt="2025-03-20T09:57:36.190" v="14"/>
        <pc:sldMkLst>
          <pc:docMk/>
          <pc:sldMk cId="3857235116" sldId="2282"/>
        </pc:sldMkLst>
      </pc:sldChg>
      <pc:sldChg chg="add modNotesTx">
        <pc:chgData name="Alaa Khamis" userId="e9d8d96f-0e91-4cdd-8b6b-d0984d6e299e" providerId="ADAL" clId="{816ED240-2B54-4BBC-BBDA-FE9A79BD5D0F}" dt="2025-03-20T10:03:06.254" v="36" actId="6549"/>
        <pc:sldMkLst>
          <pc:docMk/>
          <pc:sldMk cId="19576148" sldId="2283"/>
        </pc:sldMkLst>
      </pc:sldChg>
      <pc:sldChg chg="add">
        <pc:chgData name="Alaa Khamis" userId="e9d8d96f-0e91-4cdd-8b6b-d0984d6e299e" providerId="ADAL" clId="{816ED240-2B54-4BBC-BBDA-FE9A79BD5D0F}" dt="2025-03-20T09:57:36.190" v="14"/>
        <pc:sldMkLst>
          <pc:docMk/>
          <pc:sldMk cId="3761196665" sldId="2284"/>
        </pc:sldMkLst>
      </pc:sldChg>
      <pc:sldChg chg="add ord">
        <pc:chgData name="Alaa Khamis" userId="e9d8d96f-0e91-4cdd-8b6b-d0984d6e299e" providerId="ADAL" clId="{816ED240-2B54-4BBC-BBDA-FE9A79BD5D0F}" dt="2025-03-20T10:59:37.492" v="84"/>
        <pc:sldMkLst>
          <pc:docMk/>
          <pc:sldMk cId="1230313592" sldId="2285"/>
        </pc:sldMkLst>
      </pc:sldChg>
      <pc:sldChg chg="add del">
        <pc:chgData name="Alaa Khamis" userId="e9d8d96f-0e91-4cdd-8b6b-d0984d6e299e" providerId="ADAL" clId="{816ED240-2B54-4BBC-BBDA-FE9A79BD5D0F}" dt="2025-03-20T10:59:42.019" v="85" actId="47"/>
        <pc:sldMkLst>
          <pc:docMk/>
          <pc:sldMk cId="959559032" sldId="2286"/>
        </pc:sldMkLst>
      </pc:sldChg>
      <pc:sldChg chg="add del">
        <pc:chgData name="Alaa Khamis" userId="e9d8d96f-0e91-4cdd-8b6b-d0984d6e299e" providerId="ADAL" clId="{816ED240-2B54-4BBC-BBDA-FE9A79BD5D0F}" dt="2025-03-20T10:59:59.514" v="89" actId="47"/>
        <pc:sldMkLst>
          <pc:docMk/>
          <pc:sldMk cId="1202494986" sldId="2287"/>
        </pc:sldMkLst>
      </pc:sldChg>
      <pc:sldChg chg="add del">
        <pc:chgData name="Alaa Khamis" userId="e9d8d96f-0e91-4cdd-8b6b-d0984d6e299e" providerId="ADAL" clId="{816ED240-2B54-4BBC-BBDA-FE9A79BD5D0F}" dt="2025-03-20T11:00:01.326" v="90" actId="47"/>
        <pc:sldMkLst>
          <pc:docMk/>
          <pc:sldMk cId="3451117438" sldId="2288"/>
        </pc:sldMkLst>
      </pc:sldChg>
      <pc:sldChg chg="add">
        <pc:chgData name="Alaa Khamis" userId="e9d8d96f-0e91-4cdd-8b6b-d0984d6e299e" providerId="ADAL" clId="{816ED240-2B54-4BBC-BBDA-FE9A79BD5D0F}" dt="2025-03-20T09:58:02.963" v="15"/>
        <pc:sldMkLst>
          <pc:docMk/>
          <pc:sldMk cId="493717980" sldId="2289"/>
        </pc:sldMkLst>
      </pc:sldChg>
      <pc:sldChg chg="add">
        <pc:chgData name="Alaa Khamis" userId="e9d8d96f-0e91-4cdd-8b6b-d0984d6e299e" providerId="ADAL" clId="{816ED240-2B54-4BBC-BBDA-FE9A79BD5D0F}" dt="2025-03-20T09:58:02.963" v="15"/>
        <pc:sldMkLst>
          <pc:docMk/>
          <pc:sldMk cId="2986079374" sldId="2290"/>
        </pc:sldMkLst>
      </pc:sldChg>
      <pc:sldChg chg="add">
        <pc:chgData name="Alaa Khamis" userId="e9d8d96f-0e91-4cdd-8b6b-d0984d6e299e" providerId="ADAL" clId="{816ED240-2B54-4BBC-BBDA-FE9A79BD5D0F}" dt="2025-03-20T09:58:02.963" v="15"/>
        <pc:sldMkLst>
          <pc:docMk/>
          <pc:sldMk cId="1227003629" sldId="2291"/>
        </pc:sldMkLst>
      </pc:sldChg>
      <pc:sldChg chg="add">
        <pc:chgData name="Alaa Khamis" userId="e9d8d96f-0e91-4cdd-8b6b-d0984d6e299e" providerId="ADAL" clId="{816ED240-2B54-4BBC-BBDA-FE9A79BD5D0F}" dt="2025-03-20T09:58:02.963" v="15"/>
        <pc:sldMkLst>
          <pc:docMk/>
          <pc:sldMk cId="2123195411" sldId="2292"/>
        </pc:sldMkLst>
      </pc:sldChg>
      <pc:sldChg chg="add">
        <pc:chgData name="Alaa Khamis" userId="e9d8d96f-0e91-4cdd-8b6b-d0984d6e299e" providerId="ADAL" clId="{816ED240-2B54-4BBC-BBDA-FE9A79BD5D0F}" dt="2025-03-20T09:58:02.963" v="15"/>
        <pc:sldMkLst>
          <pc:docMk/>
          <pc:sldMk cId="347125221" sldId="2293"/>
        </pc:sldMkLst>
      </pc:sldChg>
      <pc:sldChg chg="add">
        <pc:chgData name="Alaa Khamis" userId="e9d8d96f-0e91-4cdd-8b6b-d0984d6e299e" providerId="ADAL" clId="{816ED240-2B54-4BBC-BBDA-FE9A79BD5D0F}" dt="2025-03-20T09:58:02.963" v="15"/>
        <pc:sldMkLst>
          <pc:docMk/>
          <pc:sldMk cId="4151978584" sldId="2294"/>
        </pc:sldMkLst>
      </pc:sldChg>
      <pc:sldChg chg="add">
        <pc:chgData name="Alaa Khamis" userId="e9d8d96f-0e91-4cdd-8b6b-d0984d6e299e" providerId="ADAL" clId="{816ED240-2B54-4BBC-BBDA-FE9A79BD5D0F}" dt="2025-03-20T09:58:02.963" v="15"/>
        <pc:sldMkLst>
          <pc:docMk/>
          <pc:sldMk cId="620391777" sldId="2295"/>
        </pc:sldMkLst>
      </pc:sldChg>
      <pc:sldChg chg="add">
        <pc:chgData name="Alaa Khamis" userId="e9d8d96f-0e91-4cdd-8b6b-d0984d6e299e" providerId="ADAL" clId="{816ED240-2B54-4BBC-BBDA-FE9A79BD5D0F}" dt="2025-03-20T09:58:02.963" v="15"/>
        <pc:sldMkLst>
          <pc:docMk/>
          <pc:sldMk cId="1623466715" sldId="2296"/>
        </pc:sldMkLst>
      </pc:sldChg>
      <pc:sldChg chg="add">
        <pc:chgData name="Alaa Khamis" userId="e9d8d96f-0e91-4cdd-8b6b-d0984d6e299e" providerId="ADAL" clId="{816ED240-2B54-4BBC-BBDA-FE9A79BD5D0F}" dt="2025-03-20T09:58:02.963" v="15"/>
        <pc:sldMkLst>
          <pc:docMk/>
          <pc:sldMk cId="4076707292" sldId="2297"/>
        </pc:sldMkLst>
      </pc:sldChg>
      <pc:sldChg chg="add">
        <pc:chgData name="Alaa Khamis" userId="e9d8d96f-0e91-4cdd-8b6b-d0984d6e299e" providerId="ADAL" clId="{816ED240-2B54-4BBC-BBDA-FE9A79BD5D0F}" dt="2025-03-20T09:58:02.963" v="15"/>
        <pc:sldMkLst>
          <pc:docMk/>
          <pc:sldMk cId="4045757162" sldId="2298"/>
        </pc:sldMkLst>
      </pc:sldChg>
      <pc:sldChg chg="add">
        <pc:chgData name="Alaa Khamis" userId="e9d8d96f-0e91-4cdd-8b6b-d0984d6e299e" providerId="ADAL" clId="{816ED240-2B54-4BBC-BBDA-FE9A79BD5D0F}" dt="2025-03-20T09:58:02.963" v="15"/>
        <pc:sldMkLst>
          <pc:docMk/>
          <pc:sldMk cId="3692961788" sldId="2299"/>
        </pc:sldMkLst>
      </pc:sldChg>
      <pc:sldChg chg="add">
        <pc:chgData name="Alaa Khamis" userId="e9d8d96f-0e91-4cdd-8b6b-d0984d6e299e" providerId="ADAL" clId="{816ED240-2B54-4BBC-BBDA-FE9A79BD5D0F}" dt="2025-03-20T09:58:02.963" v="15"/>
        <pc:sldMkLst>
          <pc:docMk/>
          <pc:sldMk cId="1884200090" sldId="2300"/>
        </pc:sldMkLst>
      </pc:sldChg>
      <pc:sldChg chg="add">
        <pc:chgData name="Alaa Khamis" userId="e9d8d96f-0e91-4cdd-8b6b-d0984d6e299e" providerId="ADAL" clId="{816ED240-2B54-4BBC-BBDA-FE9A79BD5D0F}" dt="2025-03-20T09:58:02.963" v="15"/>
        <pc:sldMkLst>
          <pc:docMk/>
          <pc:sldMk cId="2133365097" sldId="2301"/>
        </pc:sldMkLst>
      </pc:sldChg>
      <pc:sldChg chg="add">
        <pc:chgData name="Alaa Khamis" userId="e9d8d96f-0e91-4cdd-8b6b-d0984d6e299e" providerId="ADAL" clId="{816ED240-2B54-4BBC-BBDA-FE9A79BD5D0F}" dt="2025-03-20T09:58:02.963" v="15"/>
        <pc:sldMkLst>
          <pc:docMk/>
          <pc:sldMk cId="2813061127" sldId="2302"/>
        </pc:sldMkLst>
      </pc:sldChg>
      <pc:sldChg chg="add">
        <pc:chgData name="Alaa Khamis" userId="e9d8d96f-0e91-4cdd-8b6b-d0984d6e299e" providerId="ADAL" clId="{816ED240-2B54-4BBC-BBDA-FE9A79BD5D0F}" dt="2025-03-20T09:58:02.963" v="15"/>
        <pc:sldMkLst>
          <pc:docMk/>
          <pc:sldMk cId="399081791" sldId="2303"/>
        </pc:sldMkLst>
      </pc:sldChg>
      <pc:sldChg chg="add">
        <pc:chgData name="Alaa Khamis" userId="e9d8d96f-0e91-4cdd-8b6b-d0984d6e299e" providerId="ADAL" clId="{816ED240-2B54-4BBC-BBDA-FE9A79BD5D0F}" dt="2025-03-20T09:58:02.963" v="15"/>
        <pc:sldMkLst>
          <pc:docMk/>
          <pc:sldMk cId="4240199592" sldId="2304"/>
        </pc:sldMkLst>
      </pc:sldChg>
      <pc:sldChg chg="add">
        <pc:chgData name="Alaa Khamis" userId="e9d8d96f-0e91-4cdd-8b6b-d0984d6e299e" providerId="ADAL" clId="{816ED240-2B54-4BBC-BBDA-FE9A79BD5D0F}" dt="2025-03-20T09:58:02.963" v="15"/>
        <pc:sldMkLst>
          <pc:docMk/>
          <pc:sldMk cId="3204461536" sldId="2305"/>
        </pc:sldMkLst>
      </pc:sldChg>
      <pc:sldChg chg="add">
        <pc:chgData name="Alaa Khamis" userId="e9d8d96f-0e91-4cdd-8b6b-d0984d6e299e" providerId="ADAL" clId="{816ED240-2B54-4BBC-BBDA-FE9A79BD5D0F}" dt="2025-03-20T09:58:02.963" v="15"/>
        <pc:sldMkLst>
          <pc:docMk/>
          <pc:sldMk cId="2945986641" sldId="2306"/>
        </pc:sldMkLst>
      </pc:sldChg>
      <pc:sldChg chg="add del">
        <pc:chgData name="Alaa Khamis" userId="e9d8d96f-0e91-4cdd-8b6b-d0984d6e299e" providerId="ADAL" clId="{816ED240-2B54-4BBC-BBDA-FE9A79BD5D0F}" dt="2025-03-20T11:00:26.375" v="94" actId="47"/>
        <pc:sldMkLst>
          <pc:docMk/>
          <pc:sldMk cId="847309257" sldId="2307"/>
        </pc:sldMkLst>
      </pc:sldChg>
      <pc:sldChg chg="add">
        <pc:chgData name="Alaa Khamis" userId="e9d8d96f-0e91-4cdd-8b6b-d0984d6e299e" providerId="ADAL" clId="{816ED240-2B54-4BBC-BBDA-FE9A79BD5D0F}" dt="2025-03-20T09:58:02.963" v="15"/>
        <pc:sldMkLst>
          <pc:docMk/>
          <pc:sldMk cId="453316385" sldId="2308"/>
        </pc:sldMkLst>
      </pc:sldChg>
      <pc:sldChg chg="add">
        <pc:chgData name="Alaa Khamis" userId="e9d8d96f-0e91-4cdd-8b6b-d0984d6e299e" providerId="ADAL" clId="{816ED240-2B54-4BBC-BBDA-FE9A79BD5D0F}" dt="2025-03-20T09:58:02.963" v="15"/>
        <pc:sldMkLst>
          <pc:docMk/>
          <pc:sldMk cId="2688282789" sldId="2309"/>
        </pc:sldMkLst>
      </pc:sldChg>
      <pc:sldChg chg="add">
        <pc:chgData name="Alaa Khamis" userId="e9d8d96f-0e91-4cdd-8b6b-d0984d6e299e" providerId="ADAL" clId="{816ED240-2B54-4BBC-BBDA-FE9A79BD5D0F}" dt="2025-03-20T09:58:02.963" v="15"/>
        <pc:sldMkLst>
          <pc:docMk/>
          <pc:sldMk cId="2756140620" sldId="2310"/>
        </pc:sldMkLst>
      </pc:sldChg>
      <pc:sldChg chg="add">
        <pc:chgData name="Alaa Khamis" userId="e9d8d96f-0e91-4cdd-8b6b-d0984d6e299e" providerId="ADAL" clId="{816ED240-2B54-4BBC-BBDA-FE9A79BD5D0F}" dt="2025-03-20T09:58:02.963" v="15"/>
        <pc:sldMkLst>
          <pc:docMk/>
          <pc:sldMk cId="691283738" sldId="2311"/>
        </pc:sldMkLst>
      </pc:sldChg>
      <pc:sldChg chg="add">
        <pc:chgData name="Alaa Khamis" userId="e9d8d96f-0e91-4cdd-8b6b-d0984d6e299e" providerId="ADAL" clId="{816ED240-2B54-4BBC-BBDA-FE9A79BD5D0F}" dt="2025-03-20T09:58:02.963" v="15"/>
        <pc:sldMkLst>
          <pc:docMk/>
          <pc:sldMk cId="3903025411" sldId="2312"/>
        </pc:sldMkLst>
      </pc:sldChg>
      <pc:sldChg chg="add">
        <pc:chgData name="Alaa Khamis" userId="e9d8d96f-0e91-4cdd-8b6b-d0984d6e299e" providerId="ADAL" clId="{816ED240-2B54-4BBC-BBDA-FE9A79BD5D0F}" dt="2025-03-20T09:58:02.963" v="15"/>
        <pc:sldMkLst>
          <pc:docMk/>
          <pc:sldMk cId="3746955815" sldId="2313"/>
        </pc:sldMkLst>
      </pc:sldChg>
      <pc:sldChg chg="add">
        <pc:chgData name="Alaa Khamis" userId="e9d8d96f-0e91-4cdd-8b6b-d0984d6e299e" providerId="ADAL" clId="{816ED240-2B54-4BBC-BBDA-FE9A79BD5D0F}" dt="2025-03-20T09:58:02.963" v="15"/>
        <pc:sldMkLst>
          <pc:docMk/>
          <pc:sldMk cId="3406921454" sldId="2314"/>
        </pc:sldMkLst>
      </pc:sldChg>
      <pc:sldChg chg="add">
        <pc:chgData name="Alaa Khamis" userId="e9d8d96f-0e91-4cdd-8b6b-d0984d6e299e" providerId="ADAL" clId="{816ED240-2B54-4BBC-BBDA-FE9A79BD5D0F}" dt="2025-03-20T09:58:02.963" v="15"/>
        <pc:sldMkLst>
          <pc:docMk/>
          <pc:sldMk cId="1724602827" sldId="2315"/>
        </pc:sldMkLst>
      </pc:sldChg>
      <pc:sldChg chg="add">
        <pc:chgData name="Alaa Khamis" userId="e9d8d96f-0e91-4cdd-8b6b-d0984d6e299e" providerId="ADAL" clId="{816ED240-2B54-4BBC-BBDA-FE9A79BD5D0F}" dt="2025-03-20T09:58:02.963" v="15"/>
        <pc:sldMkLst>
          <pc:docMk/>
          <pc:sldMk cId="48173340" sldId="2316"/>
        </pc:sldMkLst>
      </pc:sldChg>
      <pc:sldChg chg="add">
        <pc:chgData name="Alaa Khamis" userId="e9d8d96f-0e91-4cdd-8b6b-d0984d6e299e" providerId="ADAL" clId="{816ED240-2B54-4BBC-BBDA-FE9A79BD5D0F}" dt="2025-03-20T09:58:02.963" v="15"/>
        <pc:sldMkLst>
          <pc:docMk/>
          <pc:sldMk cId="1377028783" sldId="2317"/>
        </pc:sldMkLst>
      </pc:sldChg>
      <pc:sldChg chg="add">
        <pc:chgData name="Alaa Khamis" userId="e9d8d96f-0e91-4cdd-8b6b-d0984d6e299e" providerId="ADAL" clId="{816ED240-2B54-4BBC-BBDA-FE9A79BD5D0F}" dt="2025-03-20T09:58:02.963" v="15"/>
        <pc:sldMkLst>
          <pc:docMk/>
          <pc:sldMk cId="2189704674" sldId="2318"/>
        </pc:sldMkLst>
      </pc:sldChg>
      <pc:sldChg chg="add">
        <pc:chgData name="Alaa Khamis" userId="e9d8d96f-0e91-4cdd-8b6b-d0984d6e299e" providerId="ADAL" clId="{816ED240-2B54-4BBC-BBDA-FE9A79BD5D0F}" dt="2025-03-20T09:58:02.963" v="15"/>
        <pc:sldMkLst>
          <pc:docMk/>
          <pc:sldMk cId="449861628" sldId="2319"/>
        </pc:sldMkLst>
      </pc:sldChg>
      <pc:sldChg chg="add">
        <pc:chgData name="Alaa Khamis" userId="e9d8d96f-0e91-4cdd-8b6b-d0984d6e299e" providerId="ADAL" clId="{816ED240-2B54-4BBC-BBDA-FE9A79BD5D0F}" dt="2025-03-20T09:58:02.963" v="15"/>
        <pc:sldMkLst>
          <pc:docMk/>
          <pc:sldMk cId="3019138875" sldId="2320"/>
        </pc:sldMkLst>
      </pc:sldChg>
      <pc:sldChg chg="add">
        <pc:chgData name="Alaa Khamis" userId="e9d8d96f-0e91-4cdd-8b6b-d0984d6e299e" providerId="ADAL" clId="{816ED240-2B54-4BBC-BBDA-FE9A79BD5D0F}" dt="2025-03-20T09:58:02.963" v="15"/>
        <pc:sldMkLst>
          <pc:docMk/>
          <pc:sldMk cId="1497657599" sldId="2321"/>
        </pc:sldMkLst>
      </pc:sldChg>
      <pc:sldChg chg="add">
        <pc:chgData name="Alaa Khamis" userId="e9d8d96f-0e91-4cdd-8b6b-d0984d6e299e" providerId="ADAL" clId="{816ED240-2B54-4BBC-BBDA-FE9A79BD5D0F}" dt="2025-03-20T09:58:02.963" v="15"/>
        <pc:sldMkLst>
          <pc:docMk/>
          <pc:sldMk cId="3499396481" sldId="2322"/>
        </pc:sldMkLst>
      </pc:sldChg>
      <pc:sldChg chg="add">
        <pc:chgData name="Alaa Khamis" userId="e9d8d96f-0e91-4cdd-8b6b-d0984d6e299e" providerId="ADAL" clId="{816ED240-2B54-4BBC-BBDA-FE9A79BD5D0F}" dt="2025-03-20T09:58:02.963" v="15"/>
        <pc:sldMkLst>
          <pc:docMk/>
          <pc:sldMk cId="103720218" sldId="2323"/>
        </pc:sldMkLst>
      </pc:sldChg>
      <pc:sldChg chg="add">
        <pc:chgData name="Alaa Khamis" userId="e9d8d96f-0e91-4cdd-8b6b-d0984d6e299e" providerId="ADAL" clId="{816ED240-2B54-4BBC-BBDA-FE9A79BD5D0F}" dt="2025-03-20T09:58:02.963" v="15"/>
        <pc:sldMkLst>
          <pc:docMk/>
          <pc:sldMk cId="2295480523" sldId="2324"/>
        </pc:sldMkLst>
      </pc:sldChg>
      <pc:sldChg chg="add">
        <pc:chgData name="Alaa Khamis" userId="e9d8d96f-0e91-4cdd-8b6b-d0984d6e299e" providerId="ADAL" clId="{816ED240-2B54-4BBC-BBDA-FE9A79BD5D0F}" dt="2025-03-20T09:58:02.963" v="15"/>
        <pc:sldMkLst>
          <pc:docMk/>
          <pc:sldMk cId="2599555910" sldId="2325"/>
        </pc:sldMkLst>
      </pc:sldChg>
      <pc:sldChg chg="add">
        <pc:chgData name="Alaa Khamis" userId="e9d8d96f-0e91-4cdd-8b6b-d0984d6e299e" providerId="ADAL" clId="{816ED240-2B54-4BBC-BBDA-FE9A79BD5D0F}" dt="2025-03-20T09:58:02.963" v="15"/>
        <pc:sldMkLst>
          <pc:docMk/>
          <pc:sldMk cId="2602270154" sldId="2326"/>
        </pc:sldMkLst>
      </pc:sldChg>
      <pc:sldChg chg="add">
        <pc:chgData name="Alaa Khamis" userId="e9d8d96f-0e91-4cdd-8b6b-d0984d6e299e" providerId="ADAL" clId="{816ED240-2B54-4BBC-BBDA-FE9A79BD5D0F}" dt="2025-03-20T09:58:02.963" v="15"/>
        <pc:sldMkLst>
          <pc:docMk/>
          <pc:sldMk cId="2489360995" sldId="2327"/>
        </pc:sldMkLst>
      </pc:sldChg>
      <pc:sldChg chg="add">
        <pc:chgData name="Alaa Khamis" userId="e9d8d96f-0e91-4cdd-8b6b-d0984d6e299e" providerId="ADAL" clId="{816ED240-2B54-4BBC-BBDA-FE9A79BD5D0F}" dt="2025-03-20T09:58:02.963" v="15"/>
        <pc:sldMkLst>
          <pc:docMk/>
          <pc:sldMk cId="4026894958" sldId="2328"/>
        </pc:sldMkLst>
      </pc:sldChg>
      <pc:sldChg chg="add">
        <pc:chgData name="Alaa Khamis" userId="e9d8d96f-0e91-4cdd-8b6b-d0984d6e299e" providerId="ADAL" clId="{816ED240-2B54-4BBC-BBDA-FE9A79BD5D0F}" dt="2025-03-20T09:58:02.963" v="15"/>
        <pc:sldMkLst>
          <pc:docMk/>
          <pc:sldMk cId="2193841814" sldId="2329"/>
        </pc:sldMkLst>
      </pc:sldChg>
      <pc:sldChg chg="add">
        <pc:chgData name="Alaa Khamis" userId="e9d8d96f-0e91-4cdd-8b6b-d0984d6e299e" providerId="ADAL" clId="{816ED240-2B54-4BBC-BBDA-FE9A79BD5D0F}" dt="2025-03-20T09:58:02.963" v="15"/>
        <pc:sldMkLst>
          <pc:docMk/>
          <pc:sldMk cId="409643789" sldId="2330"/>
        </pc:sldMkLst>
      </pc:sldChg>
      <pc:sldChg chg="add">
        <pc:chgData name="Alaa Khamis" userId="e9d8d96f-0e91-4cdd-8b6b-d0984d6e299e" providerId="ADAL" clId="{816ED240-2B54-4BBC-BBDA-FE9A79BD5D0F}" dt="2025-03-20T09:58:02.963" v="15"/>
        <pc:sldMkLst>
          <pc:docMk/>
          <pc:sldMk cId="1371953752" sldId="2331"/>
        </pc:sldMkLst>
      </pc:sldChg>
      <pc:sldChg chg="add">
        <pc:chgData name="Alaa Khamis" userId="e9d8d96f-0e91-4cdd-8b6b-d0984d6e299e" providerId="ADAL" clId="{816ED240-2B54-4BBC-BBDA-FE9A79BD5D0F}" dt="2025-03-20T09:58:02.963" v="15"/>
        <pc:sldMkLst>
          <pc:docMk/>
          <pc:sldMk cId="1437314357" sldId="2332"/>
        </pc:sldMkLst>
      </pc:sldChg>
      <pc:sldChg chg="add">
        <pc:chgData name="Alaa Khamis" userId="e9d8d96f-0e91-4cdd-8b6b-d0984d6e299e" providerId="ADAL" clId="{816ED240-2B54-4BBC-BBDA-FE9A79BD5D0F}" dt="2025-03-20T09:58:02.963" v="15"/>
        <pc:sldMkLst>
          <pc:docMk/>
          <pc:sldMk cId="1037563858" sldId="2333"/>
        </pc:sldMkLst>
      </pc:sldChg>
      <pc:sldChg chg="add">
        <pc:chgData name="Alaa Khamis" userId="e9d8d96f-0e91-4cdd-8b6b-d0984d6e299e" providerId="ADAL" clId="{816ED240-2B54-4BBC-BBDA-FE9A79BD5D0F}" dt="2025-03-20T09:58:02.963" v="15"/>
        <pc:sldMkLst>
          <pc:docMk/>
          <pc:sldMk cId="3823479689" sldId="2334"/>
        </pc:sldMkLst>
      </pc:sldChg>
      <pc:sldChg chg="add">
        <pc:chgData name="Alaa Khamis" userId="e9d8d96f-0e91-4cdd-8b6b-d0984d6e299e" providerId="ADAL" clId="{816ED240-2B54-4BBC-BBDA-FE9A79BD5D0F}" dt="2025-03-20T09:58:02.963" v="15"/>
        <pc:sldMkLst>
          <pc:docMk/>
          <pc:sldMk cId="700476834" sldId="2335"/>
        </pc:sldMkLst>
      </pc:sldChg>
      <pc:sldChg chg="add">
        <pc:chgData name="Alaa Khamis" userId="e9d8d96f-0e91-4cdd-8b6b-d0984d6e299e" providerId="ADAL" clId="{816ED240-2B54-4BBC-BBDA-FE9A79BD5D0F}" dt="2025-03-20T09:58:02.963" v="15"/>
        <pc:sldMkLst>
          <pc:docMk/>
          <pc:sldMk cId="2859442556" sldId="2336"/>
        </pc:sldMkLst>
      </pc:sldChg>
      <pc:sldChg chg="add ord">
        <pc:chgData name="Alaa Khamis" userId="e9d8d96f-0e91-4cdd-8b6b-d0984d6e299e" providerId="ADAL" clId="{816ED240-2B54-4BBC-BBDA-FE9A79BD5D0F}" dt="2025-03-20T10:36:04.184" v="44"/>
        <pc:sldMkLst>
          <pc:docMk/>
          <pc:sldMk cId="3332069305" sldId="2337"/>
        </pc:sldMkLst>
      </pc:sldChg>
      <pc:sldChg chg="modSp add mod">
        <pc:chgData name="Alaa Khamis" userId="e9d8d96f-0e91-4cdd-8b6b-d0984d6e299e" providerId="ADAL" clId="{816ED240-2B54-4BBC-BBDA-FE9A79BD5D0F}" dt="2025-03-20T10:56:49.529" v="50" actId="207"/>
        <pc:sldMkLst>
          <pc:docMk/>
          <pc:sldMk cId="888320919" sldId="2338"/>
        </pc:sldMkLst>
        <pc:spChg chg="mod">
          <ac:chgData name="Alaa Khamis" userId="e9d8d96f-0e91-4cdd-8b6b-d0984d6e299e" providerId="ADAL" clId="{816ED240-2B54-4BBC-BBDA-FE9A79BD5D0F}" dt="2025-03-20T10:56:49.529" v="50" actId="207"/>
          <ac:spMkLst>
            <pc:docMk/>
            <pc:sldMk cId="888320919" sldId="2338"/>
            <ac:spMk id="6" creationId="{4ABC1450-64E2-C3E9-5FA7-863D0F968B84}"/>
          </ac:spMkLst>
        </pc:spChg>
      </pc:sldChg>
      <pc:sldChg chg="modSp add mod">
        <pc:chgData name="Alaa Khamis" userId="e9d8d96f-0e91-4cdd-8b6b-d0984d6e299e" providerId="ADAL" clId="{816ED240-2B54-4BBC-BBDA-FE9A79BD5D0F}" dt="2025-03-20T10:57:03.119" v="53" actId="108"/>
        <pc:sldMkLst>
          <pc:docMk/>
          <pc:sldMk cId="1348238172" sldId="2339"/>
        </pc:sldMkLst>
        <pc:spChg chg="mod">
          <ac:chgData name="Alaa Khamis" userId="e9d8d96f-0e91-4cdd-8b6b-d0984d6e299e" providerId="ADAL" clId="{816ED240-2B54-4BBC-BBDA-FE9A79BD5D0F}" dt="2025-03-20T10:57:03.119" v="53" actId="108"/>
          <ac:spMkLst>
            <pc:docMk/>
            <pc:sldMk cId="1348238172" sldId="2339"/>
            <ac:spMk id="6" creationId="{D1787E2E-AF94-D745-5A2F-8115ED2AFDBB}"/>
          </ac:spMkLst>
        </pc:spChg>
      </pc:sldChg>
      <pc:sldChg chg="modSp add mod">
        <pc:chgData name="Alaa Khamis" userId="e9d8d96f-0e91-4cdd-8b6b-d0984d6e299e" providerId="ADAL" clId="{816ED240-2B54-4BBC-BBDA-FE9A79BD5D0F}" dt="2025-03-20T10:57:20.482" v="57" actId="108"/>
        <pc:sldMkLst>
          <pc:docMk/>
          <pc:sldMk cId="893916639" sldId="2340"/>
        </pc:sldMkLst>
        <pc:spChg chg="mod">
          <ac:chgData name="Alaa Khamis" userId="e9d8d96f-0e91-4cdd-8b6b-d0984d6e299e" providerId="ADAL" clId="{816ED240-2B54-4BBC-BBDA-FE9A79BD5D0F}" dt="2025-03-20T10:57:20.482" v="57" actId="108"/>
          <ac:spMkLst>
            <pc:docMk/>
            <pc:sldMk cId="893916639" sldId="2340"/>
            <ac:spMk id="6" creationId="{2094587B-A324-C4F5-3AD8-8D7CF368F83B}"/>
          </ac:spMkLst>
        </pc:spChg>
      </pc:sldChg>
      <pc:sldChg chg="modSp add mod">
        <pc:chgData name="Alaa Khamis" userId="e9d8d96f-0e91-4cdd-8b6b-d0984d6e299e" providerId="ADAL" clId="{816ED240-2B54-4BBC-BBDA-FE9A79BD5D0F}" dt="2025-03-20T10:57:44.691" v="62" actId="108"/>
        <pc:sldMkLst>
          <pc:docMk/>
          <pc:sldMk cId="830082038" sldId="2341"/>
        </pc:sldMkLst>
        <pc:spChg chg="mod">
          <ac:chgData name="Alaa Khamis" userId="e9d8d96f-0e91-4cdd-8b6b-d0984d6e299e" providerId="ADAL" clId="{816ED240-2B54-4BBC-BBDA-FE9A79BD5D0F}" dt="2025-03-20T10:57:44.691" v="62" actId="108"/>
          <ac:spMkLst>
            <pc:docMk/>
            <pc:sldMk cId="830082038" sldId="2341"/>
            <ac:spMk id="6" creationId="{4DE16DA5-B499-82C6-9584-B39C98059DF0}"/>
          </ac:spMkLst>
        </pc:spChg>
      </pc:sldChg>
      <pc:sldChg chg="modSp add mod">
        <pc:chgData name="Alaa Khamis" userId="e9d8d96f-0e91-4cdd-8b6b-d0984d6e299e" providerId="ADAL" clId="{816ED240-2B54-4BBC-BBDA-FE9A79BD5D0F}" dt="2025-03-20T10:58:00.729" v="65" actId="108"/>
        <pc:sldMkLst>
          <pc:docMk/>
          <pc:sldMk cId="2927884664" sldId="2342"/>
        </pc:sldMkLst>
        <pc:spChg chg="mod">
          <ac:chgData name="Alaa Khamis" userId="e9d8d96f-0e91-4cdd-8b6b-d0984d6e299e" providerId="ADAL" clId="{816ED240-2B54-4BBC-BBDA-FE9A79BD5D0F}" dt="2025-03-20T10:58:00.729" v="65" actId="108"/>
          <ac:spMkLst>
            <pc:docMk/>
            <pc:sldMk cId="2927884664" sldId="2342"/>
            <ac:spMk id="6" creationId="{7969CB0B-AD60-8C63-6B8F-0E82DE35799B}"/>
          </ac:spMkLst>
        </pc:spChg>
      </pc:sldChg>
      <pc:sldChg chg="modSp add mod">
        <pc:chgData name="Alaa Khamis" userId="e9d8d96f-0e91-4cdd-8b6b-d0984d6e299e" providerId="ADAL" clId="{816ED240-2B54-4BBC-BBDA-FE9A79BD5D0F}" dt="2025-03-20T10:58:18" v="69" actId="108"/>
        <pc:sldMkLst>
          <pc:docMk/>
          <pc:sldMk cId="1196286942" sldId="2343"/>
        </pc:sldMkLst>
        <pc:spChg chg="mod">
          <ac:chgData name="Alaa Khamis" userId="e9d8d96f-0e91-4cdd-8b6b-d0984d6e299e" providerId="ADAL" clId="{816ED240-2B54-4BBC-BBDA-FE9A79BD5D0F}" dt="2025-03-20T10:58:18" v="69" actId="108"/>
          <ac:spMkLst>
            <pc:docMk/>
            <pc:sldMk cId="1196286942" sldId="2343"/>
            <ac:spMk id="6" creationId="{2C0F69E4-6177-D40D-AE8A-3891448EA8E8}"/>
          </ac:spMkLst>
        </pc:spChg>
      </pc:sldChg>
      <pc:sldChg chg="modSp add mod">
        <pc:chgData name="Alaa Khamis" userId="e9d8d96f-0e91-4cdd-8b6b-d0984d6e299e" providerId="ADAL" clId="{816ED240-2B54-4BBC-BBDA-FE9A79BD5D0F}" dt="2025-03-20T10:58:45.398" v="74" actId="108"/>
        <pc:sldMkLst>
          <pc:docMk/>
          <pc:sldMk cId="111587181" sldId="2344"/>
        </pc:sldMkLst>
        <pc:spChg chg="mod">
          <ac:chgData name="Alaa Khamis" userId="e9d8d96f-0e91-4cdd-8b6b-d0984d6e299e" providerId="ADAL" clId="{816ED240-2B54-4BBC-BBDA-FE9A79BD5D0F}" dt="2025-03-20T10:58:45.398" v="74" actId="108"/>
          <ac:spMkLst>
            <pc:docMk/>
            <pc:sldMk cId="111587181" sldId="2344"/>
            <ac:spMk id="6" creationId="{81994D1F-CD51-F518-B16A-013270FD5D2F}"/>
          </ac:spMkLst>
        </pc:spChg>
      </pc:sldChg>
      <pc:sldChg chg="modSp add mod">
        <pc:chgData name="Alaa Khamis" userId="e9d8d96f-0e91-4cdd-8b6b-d0984d6e299e" providerId="ADAL" clId="{816ED240-2B54-4BBC-BBDA-FE9A79BD5D0F}" dt="2025-03-20T10:59:06.552" v="79" actId="108"/>
        <pc:sldMkLst>
          <pc:docMk/>
          <pc:sldMk cId="3809042019" sldId="2345"/>
        </pc:sldMkLst>
        <pc:spChg chg="mod">
          <ac:chgData name="Alaa Khamis" userId="e9d8d96f-0e91-4cdd-8b6b-d0984d6e299e" providerId="ADAL" clId="{816ED240-2B54-4BBC-BBDA-FE9A79BD5D0F}" dt="2025-03-20T10:59:06.552" v="79" actId="108"/>
          <ac:spMkLst>
            <pc:docMk/>
            <pc:sldMk cId="3809042019" sldId="2345"/>
            <ac:spMk id="6" creationId="{D178C0A7-8E1F-3F00-4BDB-6453A3381632}"/>
          </ac:spMkLst>
        </pc:spChg>
      </pc:sldChg>
      <pc:sldChg chg="modSp add mod">
        <pc:chgData name="Alaa Khamis" userId="e9d8d96f-0e91-4cdd-8b6b-d0984d6e299e" providerId="ADAL" clId="{816ED240-2B54-4BBC-BBDA-FE9A79BD5D0F}" dt="2025-03-20T10:59:24.837" v="82" actId="108"/>
        <pc:sldMkLst>
          <pc:docMk/>
          <pc:sldMk cId="2422700099" sldId="2346"/>
        </pc:sldMkLst>
        <pc:spChg chg="mod">
          <ac:chgData name="Alaa Khamis" userId="e9d8d96f-0e91-4cdd-8b6b-d0984d6e299e" providerId="ADAL" clId="{816ED240-2B54-4BBC-BBDA-FE9A79BD5D0F}" dt="2025-03-20T10:59:24.837" v="82" actId="108"/>
          <ac:spMkLst>
            <pc:docMk/>
            <pc:sldMk cId="2422700099" sldId="2346"/>
            <ac:spMk id="6" creationId="{E6BED4AA-5DC2-1FBB-A195-6533D98C0FAD}"/>
          </ac:spMkLst>
        </pc:spChg>
      </pc:sldChg>
      <pc:sldChg chg="modSp add mod">
        <pc:chgData name="Alaa Khamis" userId="e9d8d96f-0e91-4cdd-8b6b-d0984d6e299e" providerId="ADAL" clId="{816ED240-2B54-4BBC-BBDA-FE9A79BD5D0F}" dt="2025-03-20T10:59:55.755" v="88" actId="108"/>
        <pc:sldMkLst>
          <pc:docMk/>
          <pc:sldMk cId="2920108627" sldId="2347"/>
        </pc:sldMkLst>
        <pc:spChg chg="mod">
          <ac:chgData name="Alaa Khamis" userId="e9d8d96f-0e91-4cdd-8b6b-d0984d6e299e" providerId="ADAL" clId="{816ED240-2B54-4BBC-BBDA-FE9A79BD5D0F}" dt="2025-03-20T10:59:55.755" v="88" actId="108"/>
          <ac:spMkLst>
            <pc:docMk/>
            <pc:sldMk cId="2920108627" sldId="2347"/>
            <ac:spMk id="6" creationId="{EE9C8AF3-F9F9-45CE-5925-4B8747470E72}"/>
          </ac:spMkLst>
        </pc:spChg>
      </pc:sldChg>
      <pc:sldChg chg="modSp add mod">
        <pc:chgData name="Alaa Khamis" userId="e9d8d96f-0e91-4cdd-8b6b-d0984d6e299e" providerId="ADAL" clId="{816ED240-2B54-4BBC-BBDA-FE9A79BD5D0F}" dt="2025-03-20T11:00:22.181" v="93" actId="108"/>
        <pc:sldMkLst>
          <pc:docMk/>
          <pc:sldMk cId="901888136" sldId="2348"/>
        </pc:sldMkLst>
        <pc:spChg chg="mod">
          <ac:chgData name="Alaa Khamis" userId="e9d8d96f-0e91-4cdd-8b6b-d0984d6e299e" providerId="ADAL" clId="{816ED240-2B54-4BBC-BBDA-FE9A79BD5D0F}" dt="2025-03-20T11:00:22.181" v="93" actId="108"/>
          <ac:spMkLst>
            <pc:docMk/>
            <pc:sldMk cId="901888136" sldId="2348"/>
            <ac:spMk id="6" creationId="{7666AD30-E978-9482-4F4B-FA532A52D036}"/>
          </ac:spMkLst>
        </pc:spChg>
      </pc:sldChg>
      <pc:sldMasterChg chg="modSldLayout">
        <pc:chgData name="Alaa Khamis" userId="e9d8d96f-0e91-4cdd-8b6b-d0984d6e299e" providerId="ADAL" clId="{816ED240-2B54-4BBC-BBDA-FE9A79BD5D0F}" dt="2025-03-20T10:35:35.491" v="42" actId="1035"/>
        <pc:sldMasterMkLst>
          <pc:docMk/>
          <pc:sldMasterMk cId="0" sldId="2147483648"/>
        </pc:sldMasterMkLst>
        <pc:sldLayoutChg chg="modSp mod">
          <pc:chgData name="Alaa Khamis" userId="e9d8d96f-0e91-4cdd-8b6b-d0984d6e299e" providerId="ADAL" clId="{816ED240-2B54-4BBC-BBDA-FE9A79BD5D0F}" dt="2025-03-20T10:35:35.491" v="42" actId="1035"/>
          <pc:sldLayoutMkLst>
            <pc:docMk/>
            <pc:sldMasterMk cId="0" sldId="2147483648"/>
            <pc:sldLayoutMk cId="2946836039" sldId="2147483655"/>
          </pc:sldLayoutMkLst>
          <pc:spChg chg="mod">
            <ac:chgData name="Alaa Khamis" userId="e9d8d96f-0e91-4cdd-8b6b-d0984d6e299e" providerId="ADAL" clId="{816ED240-2B54-4BBC-BBDA-FE9A79BD5D0F}" dt="2025-03-20T10:35:35.491" v="42" actId="1035"/>
            <ac:spMkLst>
              <pc:docMk/>
              <pc:sldMasterMk cId="0" sldId="2147483648"/>
              <pc:sldLayoutMk cId="2946836039" sldId="2147483655"/>
              <ac:spMk id="3" creationId="{00000000-0000-0000-0000-000000000000}"/>
            </ac:spMkLst>
          </pc:spChg>
        </pc:sldLayoutChg>
      </pc:sldMasterChg>
    </pc:docChg>
  </pc:docChgLst>
  <pc:docChgLst>
    <pc:chgData name="Alaa Khamis" userId="e9d8d96f-0e91-4cdd-8b6b-d0984d6e299e" providerId="ADAL" clId="{012ED9B0-617B-40A0-B3DA-6FF312013F5F}"/>
    <pc:docChg chg="delSld modSld">
      <pc:chgData name="Alaa Khamis" userId="e9d8d96f-0e91-4cdd-8b6b-d0984d6e299e" providerId="ADAL" clId="{012ED9B0-617B-40A0-B3DA-6FF312013F5F}" dt="2025-01-18T11:01:45.968" v="54" actId="47"/>
      <pc:docMkLst>
        <pc:docMk/>
      </pc:docMkLst>
      <pc:sldChg chg="modSp mod">
        <pc:chgData name="Alaa Khamis" userId="e9d8d96f-0e91-4cdd-8b6b-d0984d6e299e" providerId="ADAL" clId="{012ED9B0-617B-40A0-B3DA-6FF312013F5F}" dt="2025-01-18T11:01:05.926" v="46" actId="6549"/>
        <pc:sldMkLst>
          <pc:docMk/>
          <pc:sldMk cId="1080670522" sldId="1494"/>
        </pc:sldMkLst>
      </pc:sldChg>
      <pc:sldChg chg="del">
        <pc:chgData name="Alaa Khamis" userId="e9d8d96f-0e91-4cdd-8b6b-d0984d6e299e" providerId="ADAL" clId="{012ED9B0-617B-40A0-B3DA-6FF312013F5F}" dt="2025-01-18T11:01:45.968" v="54" actId="47"/>
        <pc:sldMkLst>
          <pc:docMk/>
          <pc:sldMk cId="2630449753" sldId="1992"/>
        </pc:sldMkLst>
      </pc:sldChg>
      <pc:sldChg chg="del">
        <pc:chgData name="Alaa Khamis" userId="e9d8d96f-0e91-4cdd-8b6b-d0984d6e299e" providerId="ADAL" clId="{012ED9B0-617B-40A0-B3DA-6FF312013F5F}" dt="2025-01-18T11:01:37.868" v="53" actId="47"/>
        <pc:sldMkLst>
          <pc:docMk/>
          <pc:sldMk cId="1550426032" sldId="2002"/>
        </pc:sldMkLst>
      </pc:sldChg>
      <pc:sldChg chg="del">
        <pc:chgData name="Alaa Khamis" userId="e9d8d96f-0e91-4cdd-8b6b-d0984d6e299e" providerId="ADAL" clId="{012ED9B0-617B-40A0-B3DA-6FF312013F5F}" dt="2025-01-18T11:01:37.868" v="53" actId="47"/>
        <pc:sldMkLst>
          <pc:docMk/>
          <pc:sldMk cId="1171719169" sldId="2003"/>
        </pc:sldMkLst>
      </pc:sldChg>
      <pc:sldChg chg="del">
        <pc:chgData name="Alaa Khamis" userId="e9d8d96f-0e91-4cdd-8b6b-d0984d6e299e" providerId="ADAL" clId="{012ED9B0-617B-40A0-B3DA-6FF312013F5F}" dt="2025-01-18T11:01:37.868" v="53" actId="47"/>
        <pc:sldMkLst>
          <pc:docMk/>
          <pc:sldMk cId="1816809425" sldId="2005"/>
        </pc:sldMkLst>
      </pc:sldChg>
      <pc:sldChg chg="del">
        <pc:chgData name="Alaa Khamis" userId="e9d8d96f-0e91-4cdd-8b6b-d0984d6e299e" providerId="ADAL" clId="{012ED9B0-617B-40A0-B3DA-6FF312013F5F}" dt="2025-01-18T11:01:37.868" v="53" actId="47"/>
        <pc:sldMkLst>
          <pc:docMk/>
          <pc:sldMk cId="689520257" sldId="2007"/>
        </pc:sldMkLst>
      </pc:sldChg>
      <pc:sldChg chg="del">
        <pc:chgData name="Alaa Khamis" userId="e9d8d96f-0e91-4cdd-8b6b-d0984d6e299e" providerId="ADAL" clId="{012ED9B0-617B-40A0-B3DA-6FF312013F5F}" dt="2025-01-18T11:01:37.868" v="53" actId="47"/>
        <pc:sldMkLst>
          <pc:docMk/>
          <pc:sldMk cId="2402881916" sldId="2017"/>
        </pc:sldMkLst>
      </pc:sldChg>
      <pc:sldChg chg="del">
        <pc:chgData name="Alaa Khamis" userId="e9d8d96f-0e91-4cdd-8b6b-d0984d6e299e" providerId="ADAL" clId="{012ED9B0-617B-40A0-B3DA-6FF312013F5F}" dt="2025-01-18T11:01:37.868" v="53" actId="47"/>
        <pc:sldMkLst>
          <pc:docMk/>
          <pc:sldMk cId="2249213482" sldId="2028"/>
        </pc:sldMkLst>
      </pc:sldChg>
      <pc:sldChg chg="del">
        <pc:chgData name="Alaa Khamis" userId="e9d8d96f-0e91-4cdd-8b6b-d0984d6e299e" providerId="ADAL" clId="{012ED9B0-617B-40A0-B3DA-6FF312013F5F}" dt="2025-01-18T11:01:37.868" v="53" actId="47"/>
        <pc:sldMkLst>
          <pc:docMk/>
          <pc:sldMk cId="3343124807" sldId="2029"/>
        </pc:sldMkLst>
      </pc:sldChg>
      <pc:sldChg chg="del">
        <pc:chgData name="Alaa Khamis" userId="e9d8d96f-0e91-4cdd-8b6b-d0984d6e299e" providerId="ADAL" clId="{012ED9B0-617B-40A0-B3DA-6FF312013F5F}" dt="2025-01-18T11:01:37.868" v="53" actId="47"/>
        <pc:sldMkLst>
          <pc:docMk/>
          <pc:sldMk cId="3520619991" sldId="2040"/>
        </pc:sldMkLst>
      </pc:sldChg>
      <pc:sldChg chg="del">
        <pc:chgData name="Alaa Khamis" userId="e9d8d96f-0e91-4cdd-8b6b-d0984d6e299e" providerId="ADAL" clId="{012ED9B0-617B-40A0-B3DA-6FF312013F5F}" dt="2025-01-18T11:01:37.868" v="53" actId="47"/>
        <pc:sldMkLst>
          <pc:docMk/>
          <pc:sldMk cId="112151369" sldId="2042"/>
        </pc:sldMkLst>
      </pc:sldChg>
      <pc:sldChg chg="del">
        <pc:chgData name="Alaa Khamis" userId="e9d8d96f-0e91-4cdd-8b6b-d0984d6e299e" providerId="ADAL" clId="{012ED9B0-617B-40A0-B3DA-6FF312013F5F}" dt="2025-01-18T11:01:37.868" v="53" actId="47"/>
        <pc:sldMkLst>
          <pc:docMk/>
          <pc:sldMk cId="246700764" sldId="2043"/>
        </pc:sldMkLst>
      </pc:sldChg>
      <pc:sldChg chg="del">
        <pc:chgData name="Alaa Khamis" userId="e9d8d96f-0e91-4cdd-8b6b-d0984d6e299e" providerId="ADAL" clId="{012ED9B0-617B-40A0-B3DA-6FF312013F5F}" dt="2025-01-18T11:01:37.868" v="53" actId="47"/>
        <pc:sldMkLst>
          <pc:docMk/>
          <pc:sldMk cId="2527357408" sldId="2045"/>
        </pc:sldMkLst>
      </pc:sldChg>
      <pc:sldChg chg="del">
        <pc:chgData name="Alaa Khamis" userId="e9d8d96f-0e91-4cdd-8b6b-d0984d6e299e" providerId="ADAL" clId="{012ED9B0-617B-40A0-B3DA-6FF312013F5F}" dt="2025-01-18T11:01:37.868" v="53" actId="47"/>
        <pc:sldMkLst>
          <pc:docMk/>
          <pc:sldMk cId="3375711967" sldId="2059"/>
        </pc:sldMkLst>
      </pc:sldChg>
      <pc:sldChg chg="del">
        <pc:chgData name="Alaa Khamis" userId="e9d8d96f-0e91-4cdd-8b6b-d0984d6e299e" providerId="ADAL" clId="{012ED9B0-617B-40A0-B3DA-6FF312013F5F}" dt="2025-01-18T11:01:37.868" v="53" actId="47"/>
        <pc:sldMkLst>
          <pc:docMk/>
          <pc:sldMk cId="842323945" sldId="2060"/>
        </pc:sldMkLst>
      </pc:sldChg>
      <pc:sldChg chg="del">
        <pc:chgData name="Alaa Khamis" userId="e9d8d96f-0e91-4cdd-8b6b-d0984d6e299e" providerId="ADAL" clId="{012ED9B0-617B-40A0-B3DA-6FF312013F5F}" dt="2025-01-18T11:01:45.968" v="54" actId="47"/>
        <pc:sldMkLst>
          <pc:docMk/>
          <pc:sldMk cId="3013563696" sldId="2063"/>
        </pc:sldMkLst>
      </pc:sldChg>
      <pc:sldChg chg="del">
        <pc:chgData name="Alaa Khamis" userId="e9d8d96f-0e91-4cdd-8b6b-d0984d6e299e" providerId="ADAL" clId="{012ED9B0-617B-40A0-B3DA-6FF312013F5F}" dt="2025-01-18T11:01:37.868" v="53" actId="47"/>
        <pc:sldMkLst>
          <pc:docMk/>
          <pc:sldMk cId="855944747" sldId="2068"/>
        </pc:sldMkLst>
      </pc:sldChg>
      <pc:sldChg chg="del">
        <pc:chgData name="Alaa Khamis" userId="e9d8d96f-0e91-4cdd-8b6b-d0984d6e299e" providerId="ADAL" clId="{012ED9B0-617B-40A0-B3DA-6FF312013F5F}" dt="2025-01-18T11:01:37.868" v="53" actId="47"/>
        <pc:sldMkLst>
          <pc:docMk/>
          <pc:sldMk cId="3945535339" sldId="2096"/>
        </pc:sldMkLst>
      </pc:sldChg>
      <pc:sldChg chg="del">
        <pc:chgData name="Alaa Khamis" userId="e9d8d96f-0e91-4cdd-8b6b-d0984d6e299e" providerId="ADAL" clId="{012ED9B0-617B-40A0-B3DA-6FF312013F5F}" dt="2025-01-18T11:01:37.868" v="53" actId="47"/>
        <pc:sldMkLst>
          <pc:docMk/>
          <pc:sldMk cId="4082581280" sldId="2123"/>
        </pc:sldMkLst>
      </pc:sldChg>
      <pc:sldChg chg="del">
        <pc:chgData name="Alaa Khamis" userId="e9d8d96f-0e91-4cdd-8b6b-d0984d6e299e" providerId="ADAL" clId="{012ED9B0-617B-40A0-B3DA-6FF312013F5F}" dt="2025-01-18T11:01:37.868" v="53" actId="47"/>
        <pc:sldMkLst>
          <pc:docMk/>
          <pc:sldMk cId="4255986480" sldId="2124"/>
        </pc:sldMkLst>
      </pc:sldChg>
      <pc:sldChg chg="del">
        <pc:chgData name="Alaa Khamis" userId="e9d8d96f-0e91-4cdd-8b6b-d0984d6e299e" providerId="ADAL" clId="{012ED9B0-617B-40A0-B3DA-6FF312013F5F}" dt="2025-01-18T11:01:37.868" v="53" actId="47"/>
        <pc:sldMkLst>
          <pc:docMk/>
          <pc:sldMk cId="2400014838" sldId="2125"/>
        </pc:sldMkLst>
      </pc:sldChg>
      <pc:sldChg chg="del">
        <pc:chgData name="Alaa Khamis" userId="e9d8d96f-0e91-4cdd-8b6b-d0984d6e299e" providerId="ADAL" clId="{012ED9B0-617B-40A0-B3DA-6FF312013F5F}" dt="2025-01-18T11:01:37.868" v="53" actId="47"/>
        <pc:sldMkLst>
          <pc:docMk/>
          <pc:sldMk cId="1008758970" sldId="2126"/>
        </pc:sldMkLst>
      </pc:sldChg>
      <pc:sldChg chg="modSp mod">
        <pc:chgData name="Alaa Khamis" userId="e9d8d96f-0e91-4cdd-8b6b-d0984d6e299e" providerId="ADAL" clId="{012ED9B0-617B-40A0-B3DA-6FF312013F5F}" dt="2025-01-18T11:01:20.060" v="52" actId="6549"/>
        <pc:sldMkLst>
          <pc:docMk/>
          <pc:sldMk cId="437665141" sldId="2166"/>
        </pc:sldMkLst>
        <pc:spChg chg="mod">
          <ac:chgData name="Alaa Khamis" userId="e9d8d96f-0e91-4cdd-8b6b-d0984d6e299e" providerId="ADAL" clId="{012ED9B0-617B-40A0-B3DA-6FF312013F5F}" dt="2025-01-18T11:01:20.060" v="52" actId="6549"/>
          <ac:spMkLst>
            <pc:docMk/>
            <pc:sldMk cId="437665141" sldId="2166"/>
            <ac:spMk id="6" creationId="{DB66F59D-7A55-12CF-46AD-905B979DC6EC}"/>
          </ac:spMkLst>
        </pc:spChg>
      </pc:sldChg>
    </pc:docChg>
  </pc:docChgLst>
  <pc:docChgLst>
    <pc:chgData name="Alaa Khamis" userId="e9d8d96f-0e91-4cdd-8b6b-d0984d6e299e" providerId="ADAL" clId="{F025F1E9-7B4E-430D-8B57-2F3414F4F693}"/>
    <pc:docChg chg="undo custSel addSld delSld modSld sldOrd">
      <pc:chgData name="Alaa Khamis" userId="e9d8d96f-0e91-4cdd-8b6b-d0984d6e299e" providerId="ADAL" clId="{F025F1E9-7B4E-430D-8B57-2F3414F4F693}" dt="2025-02-03T07:52:50.340" v="260" actId="1076"/>
      <pc:docMkLst>
        <pc:docMk/>
      </pc:docMkLst>
      <pc:sldChg chg="modSp mod">
        <pc:chgData name="Alaa Khamis" userId="e9d8d96f-0e91-4cdd-8b6b-d0984d6e299e" providerId="ADAL" clId="{F025F1E9-7B4E-430D-8B57-2F3414F4F693}" dt="2025-02-01T06:14:55.442" v="20" actId="20577"/>
        <pc:sldMkLst>
          <pc:docMk/>
          <pc:sldMk cId="1080670522" sldId="1494"/>
        </pc:sldMkLst>
      </pc:sldChg>
      <pc:sldChg chg="addSp modSp mod">
        <pc:chgData name="Alaa Khamis" userId="e9d8d96f-0e91-4cdd-8b6b-d0984d6e299e" providerId="ADAL" clId="{F025F1E9-7B4E-430D-8B57-2F3414F4F693}" dt="2025-02-03T07:52:50.340" v="260" actId="1076"/>
        <pc:sldMkLst>
          <pc:docMk/>
          <pc:sldMk cId="1541220697" sldId="2044"/>
        </pc:sldMkLst>
        <pc:spChg chg="add mod">
          <ac:chgData name="Alaa Khamis" userId="e9d8d96f-0e91-4cdd-8b6b-d0984d6e299e" providerId="ADAL" clId="{F025F1E9-7B4E-430D-8B57-2F3414F4F693}" dt="2025-02-03T07:52:03.702" v="254" actId="207"/>
          <ac:spMkLst>
            <pc:docMk/>
            <pc:sldMk cId="1541220697" sldId="2044"/>
            <ac:spMk id="2" creationId="{B66D5F5D-7531-2AE8-3FCA-46BF8A02C815}"/>
          </ac:spMkLst>
        </pc:spChg>
        <pc:spChg chg="add mod">
          <ac:chgData name="Alaa Khamis" userId="e9d8d96f-0e91-4cdd-8b6b-d0984d6e299e" providerId="ADAL" clId="{F025F1E9-7B4E-430D-8B57-2F3414F4F693}" dt="2025-02-03T07:52:50.340" v="260" actId="1076"/>
          <ac:spMkLst>
            <pc:docMk/>
            <pc:sldMk cId="1541220697" sldId="2044"/>
            <ac:spMk id="4" creationId="{094D370A-2896-10DF-FCE9-D20321CBE1B1}"/>
          </ac:spMkLst>
        </pc:spChg>
        <pc:picChg chg="mod">
          <ac:chgData name="Alaa Khamis" userId="e9d8d96f-0e91-4cdd-8b6b-d0984d6e299e" providerId="ADAL" clId="{F025F1E9-7B4E-430D-8B57-2F3414F4F693}" dt="2025-02-03T07:49:48.411" v="224" actId="1076"/>
          <ac:picMkLst>
            <pc:docMk/>
            <pc:sldMk cId="1541220697" sldId="2044"/>
            <ac:picMk id="3" creationId="{D14D1EAD-F046-BA45-E181-019FFABB1450}"/>
          </ac:picMkLst>
        </pc:picChg>
      </pc:sldChg>
      <pc:sldChg chg="modSp mod">
        <pc:chgData name="Alaa Khamis" userId="e9d8d96f-0e91-4cdd-8b6b-d0984d6e299e" providerId="ADAL" clId="{F025F1E9-7B4E-430D-8B57-2F3414F4F693}" dt="2025-02-01T06:21:53.201" v="207"/>
        <pc:sldMkLst>
          <pc:docMk/>
          <pc:sldMk cId="437665141" sldId="2166"/>
        </pc:sldMkLst>
        <pc:spChg chg="mod">
          <ac:chgData name="Alaa Khamis" userId="e9d8d96f-0e91-4cdd-8b6b-d0984d6e299e" providerId="ADAL" clId="{F025F1E9-7B4E-430D-8B57-2F3414F4F693}" dt="2025-02-01T06:21:53.201" v="207"/>
          <ac:spMkLst>
            <pc:docMk/>
            <pc:sldMk cId="437665141" sldId="2166"/>
            <ac:spMk id="6" creationId="{DB66F59D-7A55-12CF-46AD-905B979DC6EC}"/>
          </ac:spMkLst>
        </pc:spChg>
      </pc:sldChg>
      <pc:sldChg chg="modSp mod">
        <pc:chgData name="Alaa Khamis" userId="e9d8d96f-0e91-4cdd-8b6b-d0984d6e299e" providerId="ADAL" clId="{F025F1E9-7B4E-430D-8B57-2F3414F4F693}" dt="2025-02-01T06:21:55.723" v="208"/>
        <pc:sldMkLst>
          <pc:docMk/>
          <pc:sldMk cId="2273533791" sldId="2241"/>
        </pc:sldMkLst>
      </pc:sldChg>
      <pc:sldChg chg="del">
        <pc:chgData name="Alaa Khamis" userId="e9d8d96f-0e91-4cdd-8b6b-d0984d6e299e" providerId="ADAL" clId="{F025F1E9-7B4E-430D-8B57-2F3414F4F693}" dt="2025-02-01T06:17:47.212" v="23" actId="47"/>
        <pc:sldMkLst>
          <pc:docMk/>
          <pc:sldMk cId="349943094" sldId="2252"/>
        </pc:sldMkLst>
      </pc:sldChg>
      <pc:sldChg chg="del">
        <pc:chgData name="Alaa Khamis" userId="e9d8d96f-0e91-4cdd-8b6b-d0984d6e299e" providerId="ADAL" clId="{F025F1E9-7B4E-430D-8B57-2F3414F4F693}" dt="2025-02-01T06:21:28.018" v="206" actId="47"/>
        <pc:sldMkLst>
          <pc:docMk/>
          <pc:sldMk cId="267298181" sldId="2255"/>
        </pc:sldMkLst>
      </pc:sldChg>
      <pc:sldChg chg="addSp delSp modSp add mod ord">
        <pc:chgData name="Alaa Khamis" userId="e9d8d96f-0e91-4cdd-8b6b-d0984d6e299e" providerId="ADAL" clId="{F025F1E9-7B4E-430D-8B57-2F3414F4F693}" dt="2025-02-01T06:19:57.914" v="205" actId="14100"/>
        <pc:sldMkLst>
          <pc:docMk/>
          <pc:sldMk cId="1213647449" sldId="2256"/>
        </pc:sldMkLst>
        <pc:spChg chg="mod">
          <ac:chgData name="Alaa Khamis" userId="e9d8d96f-0e91-4cdd-8b6b-d0984d6e299e" providerId="ADAL" clId="{F025F1E9-7B4E-430D-8B57-2F3414F4F693}" dt="2025-02-01T06:19:57.914" v="205" actId="14100"/>
          <ac:spMkLst>
            <pc:docMk/>
            <pc:sldMk cId="1213647449" sldId="2256"/>
            <ac:spMk id="2" creationId="{A15F9ED3-CD26-676F-E416-EB798179491B}"/>
          </ac:spMkLst>
        </pc:spChg>
        <pc:spChg chg="mod">
          <ac:chgData name="Alaa Khamis" userId="e9d8d96f-0e91-4cdd-8b6b-d0984d6e299e" providerId="ADAL" clId="{F025F1E9-7B4E-430D-8B57-2F3414F4F693}" dt="2025-02-01T06:18:41.803" v="69" actId="20577"/>
          <ac:spMkLst>
            <pc:docMk/>
            <pc:sldMk cId="1213647449" sldId="2256"/>
            <ac:spMk id="3" creationId="{646155CD-8FC0-0F45-4CBF-3FAD52C96803}"/>
          </ac:spMkLst>
        </pc:spChg>
      </pc:sldChg>
    </pc:docChg>
  </pc:docChgLst>
  <pc:docChgLst>
    <pc:chgData name="Alaa Khamis" userId="e9d8d96f-0e91-4cdd-8b6b-d0984d6e299e" providerId="ADAL" clId="{061B210E-45EE-4872-8519-3F3A312308FF}"/>
    <pc:docChg chg="custSel addSld delSld modSld">
      <pc:chgData name="Alaa Khamis" userId="e9d8d96f-0e91-4cdd-8b6b-d0984d6e299e" providerId="ADAL" clId="{061B210E-45EE-4872-8519-3F3A312308FF}" dt="2025-01-22T15:57:18.467" v="121"/>
      <pc:docMkLst>
        <pc:docMk/>
      </pc:docMkLst>
      <pc:sldChg chg="modSp mod">
        <pc:chgData name="Alaa Khamis" userId="e9d8d96f-0e91-4cdd-8b6b-d0984d6e299e" providerId="ADAL" clId="{061B210E-45EE-4872-8519-3F3A312308FF}" dt="2025-01-18T11:10:43.041" v="58" actId="20577"/>
        <pc:sldMkLst>
          <pc:docMk/>
          <pc:sldMk cId="1080670522" sldId="1494"/>
        </pc:sldMkLst>
      </pc:sldChg>
      <pc:sldChg chg="modSp mod">
        <pc:chgData name="Alaa Khamis" userId="e9d8d96f-0e91-4cdd-8b6b-d0984d6e299e" providerId="ADAL" clId="{061B210E-45EE-4872-8519-3F3A312308FF}" dt="2025-01-18T11:08:26.602" v="9"/>
        <pc:sldMkLst>
          <pc:docMk/>
          <pc:sldMk cId="1819878194" sldId="1942"/>
        </pc:sldMkLst>
      </pc:sldChg>
      <pc:sldChg chg="modSp mod">
        <pc:chgData name="Alaa Khamis" userId="e9d8d96f-0e91-4cdd-8b6b-d0984d6e299e" providerId="ADAL" clId="{061B210E-45EE-4872-8519-3F3A312308FF}" dt="2025-01-18T11:08:28.558" v="10"/>
        <pc:sldMkLst>
          <pc:docMk/>
          <pc:sldMk cId="3254076498" sldId="1943"/>
        </pc:sldMkLst>
      </pc:sldChg>
      <pc:sldChg chg="modSp mod">
        <pc:chgData name="Alaa Khamis" userId="e9d8d96f-0e91-4cdd-8b6b-d0984d6e299e" providerId="ADAL" clId="{061B210E-45EE-4872-8519-3F3A312308FF}" dt="2025-01-18T11:08:35.838" v="13"/>
        <pc:sldMkLst>
          <pc:docMk/>
          <pc:sldMk cId="3544906012" sldId="1944"/>
        </pc:sldMkLst>
      </pc:sldChg>
      <pc:sldChg chg="modSp mod">
        <pc:chgData name="Alaa Khamis" userId="e9d8d96f-0e91-4cdd-8b6b-d0984d6e299e" providerId="ADAL" clId="{061B210E-45EE-4872-8519-3F3A312308FF}" dt="2025-01-18T11:09:13.472" v="25"/>
        <pc:sldMkLst>
          <pc:docMk/>
          <pc:sldMk cId="3197573863" sldId="1955"/>
        </pc:sldMkLst>
      </pc:sldChg>
      <pc:sldChg chg="modSp mod">
        <pc:chgData name="Alaa Khamis" userId="e9d8d96f-0e91-4cdd-8b6b-d0984d6e299e" providerId="ADAL" clId="{061B210E-45EE-4872-8519-3F3A312308FF}" dt="2025-01-18T11:09:30.911" v="33"/>
        <pc:sldMkLst>
          <pc:docMk/>
          <pc:sldMk cId="2412276463" sldId="1956"/>
        </pc:sldMkLst>
      </pc:sldChg>
      <pc:sldChg chg="modSp mod">
        <pc:chgData name="Alaa Khamis" userId="e9d8d96f-0e91-4cdd-8b6b-d0984d6e299e" providerId="ADAL" clId="{061B210E-45EE-4872-8519-3F3A312308FF}" dt="2025-01-18T11:09:32.926" v="34"/>
        <pc:sldMkLst>
          <pc:docMk/>
          <pc:sldMk cId="387067772" sldId="1958"/>
        </pc:sldMkLst>
      </pc:sldChg>
      <pc:sldChg chg="addSp modSp mod">
        <pc:chgData name="Alaa Khamis" userId="e9d8d96f-0e91-4cdd-8b6b-d0984d6e299e" providerId="ADAL" clId="{061B210E-45EE-4872-8519-3F3A312308FF}" dt="2025-01-22T15:56:56.006" v="104"/>
        <pc:sldMkLst>
          <pc:docMk/>
          <pc:sldMk cId="2734836900" sldId="1961"/>
        </pc:sldMkLst>
      </pc:sldChg>
      <pc:sldChg chg="addSp modSp mod">
        <pc:chgData name="Alaa Khamis" userId="e9d8d96f-0e91-4cdd-8b6b-d0984d6e299e" providerId="ADAL" clId="{061B210E-45EE-4872-8519-3F3A312308FF}" dt="2025-01-22T15:56:57.278" v="105"/>
        <pc:sldMkLst>
          <pc:docMk/>
          <pc:sldMk cId="1526062894" sldId="1963"/>
        </pc:sldMkLst>
      </pc:sldChg>
      <pc:sldChg chg="addSp modSp mod">
        <pc:chgData name="Alaa Khamis" userId="e9d8d96f-0e91-4cdd-8b6b-d0984d6e299e" providerId="ADAL" clId="{061B210E-45EE-4872-8519-3F3A312308FF}" dt="2025-01-22T15:57:02.672" v="109"/>
        <pc:sldMkLst>
          <pc:docMk/>
          <pc:sldMk cId="1544630787" sldId="1964"/>
        </pc:sldMkLst>
      </pc:sldChg>
      <pc:sldChg chg="addSp modSp mod">
        <pc:chgData name="Alaa Khamis" userId="e9d8d96f-0e91-4cdd-8b6b-d0984d6e299e" providerId="ADAL" clId="{061B210E-45EE-4872-8519-3F3A312308FF}" dt="2025-01-22T15:57:04.198" v="110"/>
        <pc:sldMkLst>
          <pc:docMk/>
          <pc:sldMk cId="2807241618" sldId="1966"/>
        </pc:sldMkLst>
      </pc:sldChg>
      <pc:sldChg chg="del">
        <pc:chgData name="Alaa Khamis" userId="e9d8d96f-0e91-4cdd-8b6b-d0984d6e299e" providerId="ADAL" clId="{061B210E-45EE-4872-8519-3F3A312308FF}" dt="2025-01-18T11:08:56.598" v="21" actId="47"/>
        <pc:sldMkLst>
          <pc:docMk/>
          <pc:sldMk cId="987011022" sldId="2064"/>
        </pc:sldMkLst>
      </pc:sldChg>
      <pc:sldChg chg="modSp mod">
        <pc:chgData name="Alaa Khamis" userId="e9d8d96f-0e91-4cdd-8b6b-d0984d6e299e" providerId="ADAL" clId="{061B210E-45EE-4872-8519-3F3A312308FF}" dt="2025-01-18T11:08:59.738" v="22" actId="6549"/>
        <pc:sldMkLst>
          <pc:docMk/>
          <pc:sldMk cId="118569641" sldId="2065"/>
        </pc:sldMkLst>
      </pc:sldChg>
      <pc:sldChg chg="modSp mod">
        <pc:chgData name="Alaa Khamis" userId="e9d8d96f-0e91-4cdd-8b6b-d0984d6e299e" providerId="ADAL" clId="{061B210E-45EE-4872-8519-3F3A312308FF}" dt="2025-01-18T11:09:15.601" v="26"/>
        <pc:sldMkLst>
          <pc:docMk/>
          <pc:sldMk cId="2936895196" sldId="2071"/>
        </pc:sldMkLst>
      </pc:sldChg>
      <pc:sldChg chg="modSp mod">
        <pc:chgData name="Alaa Khamis" userId="e9d8d96f-0e91-4cdd-8b6b-d0984d6e299e" providerId="ADAL" clId="{061B210E-45EE-4872-8519-3F3A312308FF}" dt="2025-01-18T11:09:19.587" v="28"/>
        <pc:sldMkLst>
          <pc:docMk/>
          <pc:sldMk cId="370442184" sldId="2074"/>
        </pc:sldMkLst>
      </pc:sldChg>
      <pc:sldChg chg="modSp mod">
        <pc:chgData name="Alaa Khamis" userId="e9d8d96f-0e91-4cdd-8b6b-d0984d6e299e" providerId="ADAL" clId="{061B210E-45EE-4872-8519-3F3A312308FF}" dt="2025-01-18T11:09:24.813" v="30"/>
        <pc:sldMkLst>
          <pc:docMk/>
          <pc:sldMk cId="1109895768" sldId="2077"/>
        </pc:sldMkLst>
      </pc:sldChg>
      <pc:sldChg chg="modSp mod">
        <pc:chgData name="Alaa Khamis" userId="e9d8d96f-0e91-4cdd-8b6b-d0984d6e299e" providerId="ADAL" clId="{061B210E-45EE-4872-8519-3F3A312308FF}" dt="2025-01-18T11:09:28.540" v="32"/>
        <pc:sldMkLst>
          <pc:docMk/>
          <pc:sldMk cId="978090944" sldId="2088"/>
        </pc:sldMkLst>
      </pc:sldChg>
      <pc:sldChg chg="modSp mod">
        <pc:chgData name="Alaa Khamis" userId="e9d8d96f-0e91-4cdd-8b6b-d0984d6e299e" providerId="ADAL" clId="{061B210E-45EE-4872-8519-3F3A312308FF}" dt="2025-01-18T11:09:26.748" v="31"/>
        <pc:sldMkLst>
          <pc:docMk/>
          <pc:sldMk cId="874045828" sldId="2099"/>
        </pc:sldMkLst>
      </pc:sldChg>
      <pc:sldChg chg="modSp mod">
        <pc:chgData name="Alaa Khamis" userId="e9d8d96f-0e91-4cdd-8b6b-d0984d6e299e" providerId="ADAL" clId="{061B210E-45EE-4872-8519-3F3A312308FF}" dt="2025-01-18T11:09:34.779" v="35"/>
        <pc:sldMkLst>
          <pc:docMk/>
          <pc:sldMk cId="3524295056" sldId="2100"/>
        </pc:sldMkLst>
      </pc:sldChg>
      <pc:sldChg chg="addSp modSp mod">
        <pc:chgData name="Alaa Khamis" userId="e9d8d96f-0e91-4cdd-8b6b-d0984d6e299e" providerId="ADAL" clId="{061B210E-45EE-4872-8519-3F3A312308FF}" dt="2025-01-22T15:56:53.014" v="102" actId="1076"/>
        <pc:sldMkLst>
          <pc:docMk/>
          <pc:sldMk cId="1696781781" sldId="2101"/>
        </pc:sldMkLst>
      </pc:sldChg>
      <pc:sldChg chg="addSp modSp mod">
        <pc:chgData name="Alaa Khamis" userId="e9d8d96f-0e91-4cdd-8b6b-d0984d6e299e" providerId="ADAL" clId="{061B210E-45EE-4872-8519-3F3A312308FF}" dt="2025-01-22T15:56:54.671" v="103"/>
        <pc:sldMkLst>
          <pc:docMk/>
          <pc:sldMk cId="1920671312" sldId="2102"/>
        </pc:sldMkLst>
      </pc:sldChg>
      <pc:sldChg chg="addSp modSp mod">
        <pc:chgData name="Alaa Khamis" userId="e9d8d96f-0e91-4cdd-8b6b-d0984d6e299e" providerId="ADAL" clId="{061B210E-45EE-4872-8519-3F3A312308FF}" dt="2025-01-22T15:56:58.596" v="106"/>
        <pc:sldMkLst>
          <pc:docMk/>
          <pc:sldMk cId="1758203701" sldId="2104"/>
        </pc:sldMkLst>
      </pc:sldChg>
      <pc:sldChg chg="addSp modSp mod">
        <pc:chgData name="Alaa Khamis" userId="e9d8d96f-0e91-4cdd-8b6b-d0984d6e299e" providerId="ADAL" clId="{061B210E-45EE-4872-8519-3F3A312308FF}" dt="2025-01-22T15:57:01.220" v="108"/>
        <pc:sldMkLst>
          <pc:docMk/>
          <pc:sldMk cId="3368180228" sldId="2105"/>
        </pc:sldMkLst>
      </pc:sldChg>
      <pc:sldChg chg="modSp mod">
        <pc:chgData name="Alaa Khamis" userId="e9d8d96f-0e91-4cdd-8b6b-d0984d6e299e" providerId="ADAL" clId="{061B210E-45EE-4872-8519-3F3A312308FF}" dt="2025-01-18T11:08:22.025" v="8" actId="6549"/>
        <pc:sldMkLst>
          <pc:docMk/>
          <pc:sldMk cId="3923729849" sldId="2127"/>
        </pc:sldMkLst>
      </pc:sldChg>
      <pc:sldChg chg="modSp mod">
        <pc:chgData name="Alaa Khamis" userId="e9d8d96f-0e91-4cdd-8b6b-d0984d6e299e" providerId="ADAL" clId="{061B210E-45EE-4872-8519-3F3A312308FF}" dt="2025-01-18T11:08:30.446" v="11"/>
        <pc:sldMkLst>
          <pc:docMk/>
          <pc:sldMk cId="81364662" sldId="2128"/>
        </pc:sldMkLst>
      </pc:sldChg>
      <pc:sldChg chg="modSp mod">
        <pc:chgData name="Alaa Khamis" userId="e9d8d96f-0e91-4cdd-8b6b-d0984d6e299e" providerId="ADAL" clId="{061B210E-45EE-4872-8519-3F3A312308FF}" dt="2025-01-18T11:08:33.039" v="12"/>
        <pc:sldMkLst>
          <pc:docMk/>
          <pc:sldMk cId="3738806681" sldId="2129"/>
        </pc:sldMkLst>
      </pc:sldChg>
      <pc:sldChg chg="modSp mod">
        <pc:chgData name="Alaa Khamis" userId="e9d8d96f-0e91-4cdd-8b6b-d0984d6e299e" providerId="ADAL" clId="{061B210E-45EE-4872-8519-3F3A312308FF}" dt="2025-01-21T15:14:57.393" v="62" actId="20577"/>
        <pc:sldMkLst>
          <pc:docMk/>
          <pc:sldMk cId="3631079506" sldId="2130"/>
        </pc:sldMkLst>
      </pc:sldChg>
      <pc:sldChg chg="modSp mod">
        <pc:chgData name="Alaa Khamis" userId="e9d8d96f-0e91-4cdd-8b6b-d0984d6e299e" providerId="ADAL" clId="{061B210E-45EE-4872-8519-3F3A312308FF}" dt="2025-01-18T11:09:17.585" v="27"/>
        <pc:sldMkLst>
          <pc:docMk/>
          <pc:sldMk cId="3102093158" sldId="2131"/>
        </pc:sldMkLst>
      </pc:sldChg>
      <pc:sldChg chg="modSp mod">
        <pc:chgData name="Alaa Khamis" userId="e9d8d96f-0e91-4cdd-8b6b-d0984d6e299e" providerId="ADAL" clId="{061B210E-45EE-4872-8519-3F3A312308FF}" dt="2025-01-18T11:09:22.125" v="29"/>
        <pc:sldMkLst>
          <pc:docMk/>
          <pc:sldMk cId="3415988650" sldId="2132"/>
        </pc:sldMkLst>
      </pc:sldChg>
      <pc:sldChg chg="modSp mod">
        <pc:chgData name="Alaa Khamis" userId="e9d8d96f-0e91-4cdd-8b6b-d0984d6e299e" providerId="ADAL" clId="{061B210E-45EE-4872-8519-3F3A312308FF}" dt="2025-01-18T11:09:37.098" v="36"/>
        <pc:sldMkLst>
          <pc:docMk/>
          <pc:sldMk cId="2568392333" sldId="2134"/>
        </pc:sldMkLst>
      </pc:sldChg>
      <pc:sldChg chg="addSp modSp mod">
        <pc:chgData name="Alaa Khamis" userId="e9d8d96f-0e91-4cdd-8b6b-d0984d6e299e" providerId="ADAL" clId="{061B210E-45EE-4872-8519-3F3A312308FF}" dt="2025-01-22T15:56:59.884" v="107"/>
        <pc:sldMkLst>
          <pc:docMk/>
          <pc:sldMk cId="1413200398" sldId="2135"/>
        </pc:sldMkLst>
      </pc:sldChg>
      <pc:sldChg chg="addSp modSp mod">
        <pc:chgData name="Alaa Khamis" userId="e9d8d96f-0e91-4cdd-8b6b-d0984d6e299e" providerId="ADAL" clId="{061B210E-45EE-4872-8519-3F3A312308FF}" dt="2025-01-22T15:57:06.403" v="111"/>
        <pc:sldMkLst>
          <pc:docMk/>
          <pc:sldMk cId="1569288316" sldId="2136"/>
        </pc:sldMkLst>
      </pc:sldChg>
      <pc:sldChg chg="addSp modSp mod">
        <pc:chgData name="Alaa Khamis" userId="e9d8d96f-0e91-4cdd-8b6b-d0984d6e299e" providerId="ADAL" clId="{061B210E-45EE-4872-8519-3F3A312308FF}" dt="2025-01-22T15:57:07.754" v="112"/>
        <pc:sldMkLst>
          <pc:docMk/>
          <pc:sldMk cId="2754965974" sldId="2137"/>
        </pc:sldMkLst>
      </pc:sldChg>
      <pc:sldChg chg="addSp modSp mod">
        <pc:chgData name="Alaa Khamis" userId="e9d8d96f-0e91-4cdd-8b6b-d0984d6e299e" providerId="ADAL" clId="{061B210E-45EE-4872-8519-3F3A312308FF}" dt="2025-01-22T15:57:10.014" v="113"/>
        <pc:sldMkLst>
          <pc:docMk/>
          <pc:sldMk cId="2839861935" sldId="2139"/>
        </pc:sldMkLst>
      </pc:sldChg>
      <pc:sldChg chg="addSp modSp mod">
        <pc:chgData name="Alaa Khamis" userId="e9d8d96f-0e91-4cdd-8b6b-d0984d6e299e" providerId="ADAL" clId="{061B210E-45EE-4872-8519-3F3A312308FF}" dt="2025-01-22T15:57:10.831" v="114"/>
        <pc:sldMkLst>
          <pc:docMk/>
          <pc:sldMk cId="2535128951" sldId="2140"/>
        </pc:sldMkLst>
      </pc:sldChg>
      <pc:sldChg chg="modSp mod">
        <pc:chgData name="Alaa Khamis" userId="e9d8d96f-0e91-4cdd-8b6b-d0984d6e299e" providerId="ADAL" clId="{061B210E-45EE-4872-8519-3F3A312308FF}" dt="2025-01-18T11:10:10.146" v="50" actId="6549"/>
        <pc:sldMkLst>
          <pc:docMk/>
          <pc:sldMk cId="2718284060" sldId="2144"/>
        </pc:sldMkLst>
      </pc:sldChg>
      <pc:sldChg chg="addSp modSp mod">
        <pc:chgData name="Alaa Khamis" userId="e9d8d96f-0e91-4cdd-8b6b-d0984d6e299e" providerId="ADAL" clId="{061B210E-45EE-4872-8519-3F3A312308FF}" dt="2025-01-22T15:57:11.633" v="115"/>
        <pc:sldMkLst>
          <pc:docMk/>
          <pc:sldMk cId="3821832991" sldId="2145"/>
        </pc:sldMkLst>
      </pc:sldChg>
      <pc:sldChg chg="addSp modSp mod">
        <pc:chgData name="Alaa Khamis" userId="e9d8d96f-0e91-4cdd-8b6b-d0984d6e299e" providerId="ADAL" clId="{061B210E-45EE-4872-8519-3F3A312308FF}" dt="2025-01-22T15:57:12.922" v="116"/>
        <pc:sldMkLst>
          <pc:docMk/>
          <pc:sldMk cId="1139645493" sldId="2149"/>
        </pc:sldMkLst>
      </pc:sldChg>
      <pc:sldChg chg="addSp modSp mod">
        <pc:chgData name="Alaa Khamis" userId="e9d8d96f-0e91-4cdd-8b6b-d0984d6e299e" providerId="ADAL" clId="{061B210E-45EE-4872-8519-3F3A312308FF}" dt="2025-01-22T15:57:13.770" v="117"/>
        <pc:sldMkLst>
          <pc:docMk/>
          <pc:sldMk cId="924711764" sldId="2150"/>
        </pc:sldMkLst>
      </pc:sldChg>
      <pc:sldChg chg="addSp modSp mod">
        <pc:chgData name="Alaa Khamis" userId="e9d8d96f-0e91-4cdd-8b6b-d0984d6e299e" providerId="ADAL" clId="{061B210E-45EE-4872-8519-3F3A312308FF}" dt="2025-01-22T15:57:14.757" v="118"/>
        <pc:sldMkLst>
          <pc:docMk/>
          <pc:sldMk cId="2132648511" sldId="2151"/>
        </pc:sldMkLst>
      </pc:sldChg>
      <pc:sldChg chg="addSp modSp mod">
        <pc:chgData name="Alaa Khamis" userId="e9d8d96f-0e91-4cdd-8b6b-d0984d6e299e" providerId="ADAL" clId="{061B210E-45EE-4872-8519-3F3A312308FF}" dt="2025-01-22T15:57:15.907" v="119"/>
        <pc:sldMkLst>
          <pc:docMk/>
          <pc:sldMk cId="4091368768" sldId="2152"/>
        </pc:sldMkLst>
      </pc:sldChg>
      <pc:sldChg chg="addSp modSp mod">
        <pc:chgData name="Alaa Khamis" userId="e9d8d96f-0e91-4cdd-8b6b-d0984d6e299e" providerId="ADAL" clId="{061B210E-45EE-4872-8519-3F3A312308FF}" dt="2025-01-22T15:57:16.894" v="120"/>
        <pc:sldMkLst>
          <pc:docMk/>
          <pc:sldMk cId="3189119064" sldId="2164"/>
        </pc:sldMkLst>
      </pc:sldChg>
      <pc:sldChg chg="addSp modSp mod">
        <pc:chgData name="Alaa Khamis" userId="e9d8d96f-0e91-4cdd-8b6b-d0984d6e299e" providerId="ADAL" clId="{061B210E-45EE-4872-8519-3F3A312308FF}" dt="2025-01-22T15:57:18.467" v="121"/>
        <pc:sldMkLst>
          <pc:docMk/>
          <pc:sldMk cId="2315750170" sldId="2165"/>
        </pc:sldMkLst>
      </pc:sldChg>
      <pc:sldChg chg="modSp add mod">
        <pc:chgData name="Alaa Khamis" userId="e9d8d96f-0e91-4cdd-8b6b-d0984d6e299e" providerId="ADAL" clId="{061B210E-45EE-4872-8519-3F3A312308FF}" dt="2025-01-18T11:08:05.097" v="2" actId="115"/>
        <pc:sldMkLst>
          <pc:docMk/>
          <pc:sldMk cId="4110393577" sldId="2167"/>
        </pc:sldMkLst>
      </pc:sldChg>
      <pc:sldChg chg="modSp add mod">
        <pc:chgData name="Alaa Khamis" userId="e9d8d96f-0e91-4cdd-8b6b-d0984d6e299e" providerId="ADAL" clId="{061B210E-45EE-4872-8519-3F3A312308FF}" dt="2025-01-18T11:08:17.797" v="7" actId="207"/>
        <pc:sldMkLst>
          <pc:docMk/>
          <pc:sldMk cId="1005005430" sldId="2168"/>
        </pc:sldMkLst>
      </pc:sldChg>
      <pc:sldChg chg="modSp add mod">
        <pc:chgData name="Alaa Khamis" userId="e9d8d96f-0e91-4cdd-8b6b-d0984d6e299e" providerId="ADAL" clId="{061B210E-45EE-4872-8519-3F3A312308FF}" dt="2025-01-18T11:09:08.598" v="24" actId="108"/>
        <pc:sldMkLst>
          <pc:docMk/>
          <pc:sldMk cId="4241676898" sldId="2169"/>
        </pc:sldMkLst>
      </pc:sldChg>
      <pc:sldChg chg="addSp delSp modSp add mod">
        <pc:chgData name="Alaa Khamis" userId="e9d8d96f-0e91-4cdd-8b6b-d0984d6e299e" providerId="ADAL" clId="{061B210E-45EE-4872-8519-3F3A312308FF}" dt="2025-01-21T15:15:59.873" v="78" actId="1076"/>
        <pc:sldMkLst>
          <pc:docMk/>
          <pc:sldMk cId="2052770136" sldId="2170"/>
        </pc:sldMkLst>
      </pc:sldChg>
    </pc:docChg>
  </pc:docChgLst>
  <pc:docChgLst>
    <pc:chgData name="Alaa Khamis" userId="e9d8d96f-0e91-4cdd-8b6b-d0984d6e299e" providerId="ADAL" clId="{808B83F0-0B37-47C1-8098-6F42DC5A5419}"/>
    <pc:docChg chg="undo custSel addSld delSld modSld">
      <pc:chgData name="Alaa Khamis" userId="e9d8d96f-0e91-4cdd-8b6b-d0984d6e299e" providerId="ADAL" clId="{808B83F0-0B37-47C1-8098-6F42DC5A5419}" dt="2025-01-27T13:28:40.473" v="1184" actId="113"/>
      <pc:docMkLst>
        <pc:docMk/>
      </pc:docMkLst>
      <pc:sldChg chg="addSp delSp modSp mod">
        <pc:chgData name="Alaa Khamis" userId="e9d8d96f-0e91-4cdd-8b6b-d0984d6e299e" providerId="ADAL" clId="{808B83F0-0B37-47C1-8098-6F42DC5A5419}" dt="2025-01-24T14:08:06.737" v="82" actId="20577"/>
        <pc:sldMkLst>
          <pc:docMk/>
          <pc:sldMk cId="1080670522" sldId="1494"/>
        </pc:sldMkLst>
      </pc:sldChg>
      <pc:sldChg chg="del">
        <pc:chgData name="Alaa Khamis" userId="e9d8d96f-0e91-4cdd-8b6b-d0984d6e299e" providerId="ADAL" clId="{808B83F0-0B37-47C1-8098-6F42DC5A5419}" dt="2025-01-24T13:58:17.770" v="0" actId="47"/>
        <pc:sldMkLst>
          <pc:docMk/>
          <pc:sldMk cId="1819878194" sldId="1942"/>
        </pc:sldMkLst>
      </pc:sldChg>
      <pc:sldChg chg="del">
        <pc:chgData name="Alaa Khamis" userId="e9d8d96f-0e91-4cdd-8b6b-d0984d6e299e" providerId="ADAL" clId="{808B83F0-0B37-47C1-8098-6F42DC5A5419}" dt="2025-01-24T13:58:17.770" v="0" actId="47"/>
        <pc:sldMkLst>
          <pc:docMk/>
          <pc:sldMk cId="3254076498" sldId="1943"/>
        </pc:sldMkLst>
      </pc:sldChg>
      <pc:sldChg chg="del">
        <pc:chgData name="Alaa Khamis" userId="e9d8d96f-0e91-4cdd-8b6b-d0984d6e299e" providerId="ADAL" clId="{808B83F0-0B37-47C1-8098-6F42DC5A5419}" dt="2025-01-24T13:58:17.770" v="0" actId="47"/>
        <pc:sldMkLst>
          <pc:docMk/>
          <pc:sldMk cId="3544906012" sldId="1944"/>
        </pc:sldMkLst>
      </pc:sldChg>
      <pc:sldChg chg="del">
        <pc:chgData name="Alaa Khamis" userId="e9d8d96f-0e91-4cdd-8b6b-d0984d6e299e" providerId="ADAL" clId="{808B83F0-0B37-47C1-8098-6F42DC5A5419}" dt="2025-01-24T13:58:17.770" v="0" actId="47"/>
        <pc:sldMkLst>
          <pc:docMk/>
          <pc:sldMk cId="3197573863" sldId="1955"/>
        </pc:sldMkLst>
      </pc:sldChg>
      <pc:sldChg chg="del">
        <pc:chgData name="Alaa Khamis" userId="e9d8d96f-0e91-4cdd-8b6b-d0984d6e299e" providerId="ADAL" clId="{808B83F0-0B37-47C1-8098-6F42DC5A5419}" dt="2025-01-24T13:58:17.770" v="0" actId="47"/>
        <pc:sldMkLst>
          <pc:docMk/>
          <pc:sldMk cId="2412276463" sldId="1956"/>
        </pc:sldMkLst>
      </pc:sldChg>
      <pc:sldChg chg="del">
        <pc:chgData name="Alaa Khamis" userId="e9d8d96f-0e91-4cdd-8b6b-d0984d6e299e" providerId="ADAL" clId="{808B83F0-0B37-47C1-8098-6F42DC5A5419}" dt="2025-01-24T13:58:17.770" v="0" actId="47"/>
        <pc:sldMkLst>
          <pc:docMk/>
          <pc:sldMk cId="387067772" sldId="1958"/>
        </pc:sldMkLst>
      </pc:sldChg>
      <pc:sldChg chg="del">
        <pc:chgData name="Alaa Khamis" userId="e9d8d96f-0e91-4cdd-8b6b-d0984d6e299e" providerId="ADAL" clId="{808B83F0-0B37-47C1-8098-6F42DC5A5419}" dt="2025-01-24T13:58:17.770" v="0" actId="47"/>
        <pc:sldMkLst>
          <pc:docMk/>
          <pc:sldMk cId="2734836900" sldId="1961"/>
        </pc:sldMkLst>
      </pc:sldChg>
      <pc:sldChg chg="del">
        <pc:chgData name="Alaa Khamis" userId="e9d8d96f-0e91-4cdd-8b6b-d0984d6e299e" providerId="ADAL" clId="{808B83F0-0B37-47C1-8098-6F42DC5A5419}" dt="2025-01-24T13:58:17.770" v="0" actId="47"/>
        <pc:sldMkLst>
          <pc:docMk/>
          <pc:sldMk cId="1526062894" sldId="1963"/>
        </pc:sldMkLst>
      </pc:sldChg>
      <pc:sldChg chg="del">
        <pc:chgData name="Alaa Khamis" userId="e9d8d96f-0e91-4cdd-8b6b-d0984d6e299e" providerId="ADAL" clId="{808B83F0-0B37-47C1-8098-6F42DC5A5419}" dt="2025-01-24T13:58:17.770" v="0" actId="47"/>
        <pc:sldMkLst>
          <pc:docMk/>
          <pc:sldMk cId="1544630787" sldId="1964"/>
        </pc:sldMkLst>
      </pc:sldChg>
      <pc:sldChg chg="del">
        <pc:chgData name="Alaa Khamis" userId="e9d8d96f-0e91-4cdd-8b6b-d0984d6e299e" providerId="ADAL" clId="{808B83F0-0B37-47C1-8098-6F42DC5A5419}" dt="2025-01-24T13:58:17.770" v="0" actId="47"/>
        <pc:sldMkLst>
          <pc:docMk/>
          <pc:sldMk cId="2807241618" sldId="1966"/>
        </pc:sldMkLst>
      </pc:sldChg>
      <pc:sldChg chg="modSp add mod">
        <pc:chgData name="Alaa Khamis" userId="e9d8d96f-0e91-4cdd-8b6b-d0984d6e299e" providerId="ADAL" clId="{808B83F0-0B37-47C1-8098-6F42DC5A5419}" dt="2025-01-24T14:04:23.249" v="9"/>
        <pc:sldMkLst>
          <pc:docMk/>
          <pc:sldMk cId="2290131151" sldId="2023"/>
        </pc:sldMkLst>
        <pc:spChg chg="mod">
          <ac:chgData name="Alaa Khamis" userId="e9d8d96f-0e91-4cdd-8b6b-d0984d6e299e" providerId="ADAL" clId="{808B83F0-0B37-47C1-8098-6F42DC5A5419}" dt="2025-01-24T14:04:23.249" v="9"/>
          <ac:spMkLst>
            <pc:docMk/>
            <pc:sldMk cId="2290131151" sldId="2023"/>
            <ac:spMk id="7" creationId="{00000000-0000-0000-0000-000000000000}"/>
          </ac:spMkLst>
        </pc:spChg>
      </pc:sldChg>
      <pc:sldChg chg="addSp delSp modSp add mod delAnim modAnim">
        <pc:chgData name="Alaa Khamis" userId="e9d8d96f-0e91-4cdd-8b6b-d0984d6e299e" providerId="ADAL" clId="{808B83F0-0B37-47C1-8098-6F42DC5A5419}" dt="2025-01-24T14:37:00.990" v="136"/>
        <pc:sldMkLst>
          <pc:docMk/>
          <pc:sldMk cId="2610045768" sldId="2027"/>
        </pc:sldMkLst>
        <pc:spChg chg="mod">
          <ac:chgData name="Alaa Khamis" userId="e9d8d96f-0e91-4cdd-8b6b-d0984d6e299e" providerId="ADAL" clId="{808B83F0-0B37-47C1-8098-6F42DC5A5419}" dt="2025-01-24T14:37:00.990" v="136"/>
          <ac:spMkLst>
            <pc:docMk/>
            <pc:sldMk cId="2610045768" sldId="2027"/>
            <ac:spMk id="6" creationId="{00000000-0000-0000-0000-000000000000}"/>
          </ac:spMkLst>
        </pc:spChg>
        <pc:spChg chg="mod">
          <ac:chgData name="Alaa Khamis" userId="e9d8d96f-0e91-4cdd-8b6b-d0984d6e299e" providerId="ADAL" clId="{808B83F0-0B37-47C1-8098-6F42DC5A5419}" dt="2025-01-24T14:36:30.763" v="127" actId="20577"/>
          <ac:spMkLst>
            <pc:docMk/>
            <pc:sldMk cId="2610045768" sldId="2027"/>
            <ac:spMk id="9" creationId="{00000000-0000-0000-0000-000000000000}"/>
          </ac:spMkLst>
        </pc:spChg>
        <pc:picChg chg="mod">
          <ac:chgData name="Alaa Khamis" userId="e9d8d96f-0e91-4cdd-8b6b-d0984d6e299e" providerId="ADAL" clId="{808B83F0-0B37-47C1-8098-6F42DC5A5419}" dt="2025-01-24T14:36:39.872" v="134" actId="14100"/>
          <ac:picMkLst>
            <pc:docMk/>
            <pc:sldMk cId="2610045768" sldId="2027"/>
            <ac:picMk id="61442" creationId="{00000000-0000-0000-0000-000000000000}"/>
          </ac:picMkLst>
        </pc:picChg>
      </pc:sldChg>
      <pc:sldChg chg="delSp modSp add mod">
        <pc:chgData name="Alaa Khamis" userId="e9d8d96f-0e91-4cdd-8b6b-d0984d6e299e" providerId="ADAL" clId="{808B83F0-0B37-47C1-8098-6F42DC5A5419}" dt="2025-01-24T14:37:16.033" v="141" actId="1076"/>
        <pc:sldMkLst>
          <pc:docMk/>
          <pc:sldMk cId="954010941" sldId="2028"/>
        </pc:sldMkLst>
        <pc:spChg chg="mod">
          <ac:chgData name="Alaa Khamis" userId="e9d8d96f-0e91-4cdd-8b6b-d0984d6e299e" providerId="ADAL" clId="{808B83F0-0B37-47C1-8098-6F42DC5A5419}" dt="2025-01-24T14:37:05.564" v="137"/>
          <ac:spMkLst>
            <pc:docMk/>
            <pc:sldMk cId="954010941" sldId="2028"/>
            <ac:spMk id="7" creationId="{00000000-0000-0000-0000-000000000000}"/>
          </ac:spMkLst>
        </pc:spChg>
        <pc:spChg chg="mod">
          <ac:chgData name="Alaa Khamis" userId="e9d8d96f-0e91-4cdd-8b6b-d0984d6e299e" providerId="ADAL" clId="{808B83F0-0B37-47C1-8098-6F42DC5A5419}" dt="2025-01-24T14:37:14.081" v="140" actId="14100"/>
          <ac:spMkLst>
            <pc:docMk/>
            <pc:sldMk cId="954010941" sldId="2028"/>
            <ac:spMk id="98" creationId="{00000000-0000-0000-0000-000000000000}"/>
          </ac:spMkLst>
        </pc:spChg>
        <pc:picChg chg="mod">
          <ac:chgData name="Alaa Khamis" userId="e9d8d96f-0e91-4cdd-8b6b-d0984d6e299e" providerId="ADAL" clId="{808B83F0-0B37-47C1-8098-6F42DC5A5419}" dt="2025-01-24T14:37:16.033" v="141" actId="1076"/>
          <ac:picMkLst>
            <pc:docMk/>
            <pc:sldMk cId="954010941" sldId="2028"/>
            <ac:picMk id="5" creationId="{534F7283-EEBF-47DC-60D3-9163626DC35C}"/>
          </ac:picMkLst>
        </pc:picChg>
      </pc:sldChg>
      <pc:sldChg chg="modSp add mod">
        <pc:chgData name="Alaa Khamis" userId="e9d8d96f-0e91-4cdd-8b6b-d0984d6e299e" providerId="ADAL" clId="{808B83F0-0B37-47C1-8098-6F42DC5A5419}" dt="2025-01-24T14:37:19.001" v="142"/>
        <pc:sldMkLst>
          <pc:docMk/>
          <pc:sldMk cId="316301563" sldId="2030"/>
        </pc:sldMkLst>
        <pc:spChg chg="mod">
          <ac:chgData name="Alaa Khamis" userId="e9d8d96f-0e91-4cdd-8b6b-d0984d6e299e" providerId="ADAL" clId="{808B83F0-0B37-47C1-8098-6F42DC5A5419}" dt="2025-01-24T14:37:19.001" v="142"/>
          <ac:spMkLst>
            <pc:docMk/>
            <pc:sldMk cId="316301563" sldId="2030"/>
            <ac:spMk id="13" creationId="{00000000-0000-0000-0000-000000000000}"/>
          </ac:spMkLst>
        </pc:spChg>
      </pc:sldChg>
      <pc:sldChg chg="add">
        <pc:chgData name="Alaa Khamis" userId="e9d8d96f-0e91-4cdd-8b6b-d0984d6e299e" providerId="ADAL" clId="{808B83F0-0B37-47C1-8098-6F42DC5A5419}" dt="2025-01-24T13:58:35.214" v="2"/>
        <pc:sldMkLst>
          <pc:docMk/>
          <pc:sldMk cId="2774576464" sldId="2033"/>
        </pc:sldMkLst>
      </pc:sldChg>
      <pc:sldChg chg="add">
        <pc:chgData name="Alaa Khamis" userId="e9d8d96f-0e91-4cdd-8b6b-d0984d6e299e" providerId="ADAL" clId="{808B83F0-0B37-47C1-8098-6F42DC5A5419}" dt="2025-01-24T13:58:35.214" v="2"/>
        <pc:sldMkLst>
          <pc:docMk/>
          <pc:sldMk cId="2790981620" sldId="2034"/>
        </pc:sldMkLst>
      </pc:sldChg>
      <pc:sldChg chg="add">
        <pc:chgData name="Alaa Khamis" userId="e9d8d96f-0e91-4cdd-8b6b-d0984d6e299e" providerId="ADAL" clId="{808B83F0-0B37-47C1-8098-6F42DC5A5419}" dt="2025-01-24T13:58:35.214" v="2"/>
        <pc:sldMkLst>
          <pc:docMk/>
          <pc:sldMk cId="3855260952" sldId="2040"/>
        </pc:sldMkLst>
      </pc:sldChg>
      <pc:sldChg chg="add">
        <pc:chgData name="Alaa Khamis" userId="e9d8d96f-0e91-4cdd-8b6b-d0984d6e299e" providerId="ADAL" clId="{808B83F0-0B37-47C1-8098-6F42DC5A5419}" dt="2025-01-24T13:58:35.214" v="2"/>
        <pc:sldMkLst>
          <pc:docMk/>
          <pc:sldMk cId="1013792233" sldId="2041"/>
        </pc:sldMkLst>
      </pc:sldChg>
      <pc:sldChg chg="add">
        <pc:chgData name="Alaa Khamis" userId="e9d8d96f-0e91-4cdd-8b6b-d0984d6e299e" providerId="ADAL" clId="{808B83F0-0B37-47C1-8098-6F42DC5A5419}" dt="2025-01-24T13:58:35.214" v="2"/>
        <pc:sldMkLst>
          <pc:docMk/>
          <pc:sldMk cId="2735050432" sldId="2042"/>
        </pc:sldMkLst>
      </pc:sldChg>
      <pc:sldChg chg="add">
        <pc:chgData name="Alaa Khamis" userId="e9d8d96f-0e91-4cdd-8b6b-d0984d6e299e" providerId="ADAL" clId="{808B83F0-0B37-47C1-8098-6F42DC5A5419}" dt="2025-01-24T13:58:35.214" v="2"/>
        <pc:sldMkLst>
          <pc:docMk/>
          <pc:sldMk cId="1541220697" sldId="2044"/>
        </pc:sldMkLst>
      </pc:sldChg>
      <pc:sldChg chg="add">
        <pc:chgData name="Alaa Khamis" userId="e9d8d96f-0e91-4cdd-8b6b-d0984d6e299e" providerId="ADAL" clId="{808B83F0-0B37-47C1-8098-6F42DC5A5419}" dt="2025-01-24T13:58:35.214" v="2"/>
        <pc:sldMkLst>
          <pc:docMk/>
          <pc:sldMk cId="55845666" sldId="2045"/>
        </pc:sldMkLst>
      </pc:sldChg>
      <pc:sldChg chg="add">
        <pc:chgData name="Alaa Khamis" userId="e9d8d96f-0e91-4cdd-8b6b-d0984d6e299e" providerId="ADAL" clId="{808B83F0-0B37-47C1-8098-6F42DC5A5419}" dt="2025-01-24T13:58:35.214" v="2"/>
        <pc:sldMkLst>
          <pc:docMk/>
          <pc:sldMk cId="4153772184" sldId="2047"/>
        </pc:sldMkLst>
      </pc:sldChg>
      <pc:sldChg chg="add">
        <pc:chgData name="Alaa Khamis" userId="e9d8d96f-0e91-4cdd-8b6b-d0984d6e299e" providerId="ADAL" clId="{808B83F0-0B37-47C1-8098-6F42DC5A5419}" dt="2025-01-24T13:58:35.214" v="2"/>
        <pc:sldMkLst>
          <pc:docMk/>
          <pc:sldMk cId="3083678338" sldId="2048"/>
        </pc:sldMkLst>
      </pc:sldChg>
      <pc:sldChg chg="add">
        <pc:chgData name="Alaa Khamis" userId="e9d8d96f-0e91-4cdd-8b6b-d0984d6e299e" providerId="ADAL" clId="{808B83F0-0B37-47C1-8098-6F42DC5A5419}" dt="2025-01-24T13:58:35.214" v="2"/>
        <pc:sldMkLst>
          <pc:docMk/>
          <pc:sldMk cId="2121658539" sldId="2049"/>
        </pc:sldMkLst>
      </pc:sldChg>
      <pc:sldChg chg="add">
        <pc:chgData name="Alaa Khamis" userId="e9d8d96f-0e91-4cdd-8b6b-d0984d6e299e" providerId="ADAL" clId="{808B83F0-0B37-47C1-8098-6F42DC5A5419}" dt="2025-01-24T13:58:35.214" v="2"/>
        <pc:sldMkLst>
          <pc:docMk/>
          <pc:sldMk cId="2284533838" sldId="2050"/>
        </pc:sldMkLst>
      </pc:sldChg>
      <pc:sldChg chg="add">
        <pc:chgData name="Alaa Khamis" userId="e9d8d96f-0e91-4cdd-8b6b-d0984d6e299e" providerId="ADAL" clId="{808B83F0-0B37-47C1-8098-6F42DC5A5419}" dt="2025-01-24T14:48:24.718" v="290"/>
        <pc:sldMkLst>
          <pc:docMk/>
          <pc:sldMk cId="298126224" sldId="2051"/>
        </pc:sldMkLst>
      </pc:sldChg>
      <pc:sldChg chg="add del">
        <pc:chgData name="Alaa Khamis" userId="e9d8d96f-0e91-4cdd-8b6b-d0984d6e299e" providerId="ADAL" clId="{808B83F0-0B37-47C1-8098-6F42DC5A5419}" dt="2025-01-24T14:48:19.865" v="289" actId="2696"/>
        <pc:sldMkLst>
          <pc:docMk/>
          <pc:sldMk cId="4192765343" sldId="2051"/>
        </pc:sldMkLst>
      </pc:sldChg>
      <pc:sldChg chg="add">
        <pc:chgData name="Alaa Khamis" userId="e9d8d96f-0e91-4cdd-8b6b-d0984d6e299e" providerId="ADAL" clId="{808B83F0-0B37-47C1-8098-6F42DC5A5419}" dt="2025-01-24T13:58:35.214" v="2"/>
        <pc:sldMkLst>
          <pc:docMk/>
          <pc:sldMk cId="4199315491" sldId="2052"/>
        </pc:sldMkLst>
      </pc:sldChg>
      <pc:sldChg chg="add">
        <pc:chgData name="Alaa Khamis" userId="e9d8d96f-0e91-4cdd-8b6b-d0984d6e299e" providerId="ADAL" clId="{808B83F0-0B37-47C1-8098-6F42DC5A5419}" dt="2025-01-24T13:58:35.214" v="2"/>
        <pc:sldMkLst>
          <pc:docMk/>
          <pc:sldMk cId="2275413301" sldId="2053"/>
        </pc:sldMkLst>
      </pc:sldChg>
      <pc:sldChg chg="add">
        <pc:chgData name="Alaa Khamis" userId="e9d8d96f-0e91-4cdd-8b6b-d0984d6e299e" providerId="ADAL" clId="{808B83F0-0B37-47C1-8098-6F42DC5A5419}" dt="2025-01-24T13:58:35.214" v="2"/>
        <pc:sldMkLst>
          <pc:docMk/>
          <pc:sldMk cId="1150172177" sldId="2054"/>
        </pc:sldMkLst>
      </pc:sldChg>
      <pc:sldChg chg="add">
        <pc:chgData name="Alaa Khamis" userId="e9d8d96f-0e91-4cdd-8b6b-d0984d6e299e" providerId="ADAL" clId="{808B83F0-0B37-47C1-8098-6F42DC5A5419}" dt="2025-01-24T13:58:35.214" v="2"/>
        <pc:sldMkLst>
          <pc:docMk/>
          <pc:sldMk cId="136796090" sldId="2055"/>
        </pc:sldMkLst>
      </pc:sldChg>
      <pc:sldChg chg="add del">
        <pc:chgData name="Alaa Khamis" userId="e9d8d96f-0e91-4cdd-8b6b-d0984d6e299e" providerId="ADAL" clId="{808B83F0-0B37-47C1-8098-6F42DC5A5419}" dt="2025-01-24T14:06:37.714" v="30" actId="47"/>
        <pc:sldMkLst>
          <pc:docMk/>
          <pc:sldMk cId="3367283274" sldId="2057"/>
        </pc:sldMkLst>
      </pc:sldChg>
      <pc:sldChg chg="add del">
        <pc:chgData name="Alaa Khamis" userId="e9d8d96f-0e91-4cdd-8b6b-d0984d6e299e" providerId="ADAL" clId="{808B83F0-0B37-47C1-8098-6F42DC5A5419}" dt="2025-01-24T14:06:37.714" v="30" actId="47"/>
        <pc:sldMkLst>
          <pc:docMk/>
          <pc:sldMk cId="430746794" sldId="2058"/>
        </pc:sldMkLst>
      </pc:sldChg>
      <pc:sldChg chg="add del">
        <pc:chgData name="Alaa Khamis" userId="e9d8d96f-0e91-4cdd-8b6b-d0984d6e299e" providerId="ADAL" clId="{808B83F0-0B37-47C1-8098-6F42DC5A5419}" dt="2025-01-24T14:06:37.714" v="30" actId="47"/>
        <pc:sldMkLst>
          <pc:docMk/>
          <pc:sldMk cId="1103756480" sldId="2059"/>
        </pc:sldMkLst>
      </pc:sldChg>
      <pc:sldChg chg="del">
        <pc:chgData name="Alaa Khamis" userId="e9d8d96f-0e91-4cdd-8b6b-d0984d6e299e" providerId="ADAL" clId="{808B83F0-0B37-47C1-8098-6F42DC5A5419}" dt="2025-01-24T13:58:17.770" v="0" actId="47"/>
        <pc:sldMkLst>
          <pc:docMk/>
          <pc:sldMk cId="2527025795" sldId="2062"/>
        </pc:sldMkLst>
      </pc:sldChg>
      <pc:sldChg chg="add del">
        <pc:chgData name="Alaa Khamis" userId="e9d8d96f-0e91-4cdd-8b6b-d0984d6e299e" providerId="ADAL" clId="{808B83F0-0B37-47C1-8098-6F42DC5A5419}" dt="2025-01-24T14:06:37.714" v="30" actId="47"/>
        <pc:sldMkLst>
          <pc:docMk/>
          <pc:sldMk cId="4049859942" sldId="2063"/>
        </pc:sldMkLst>
      </pc:sldChg>
      <pc:sldChg chg="del">
        <pc:chgData name="Alaa Khamis" userId="e9d8d96f-0e91-4cdd-8b6b-d0984d6e299e" providerId="ADAL" clId="{808B83F0-0B37-47C1-8098-6F42DC5A5419}" dt="2025-01-24T13:58:17.770" v="0" actId="47"/>
        <pc:sldMkLst>
          <pc:docMk/>
          <pc:sldMk cId="118569641" sldId="2065"/>
        </pc:sldMkLst>
      </pc:sldChg>
      <pc:sldChg chg="add del">
        <pc:chgData name="Alaa Khamis" userId="e9d8d96f-0e91-4cdd-8b6b-d0984d6e299e" providerId="ADAL" clId="{808B83F0-0B37-47C1-8098-6F42DC5A5419}" dt="2025-01-24T14:06:37.714" v="30" actId="47"/>
        <pc:sldMkLst>
          <pc:docMk/>
          <pc:sldMk cId="478636133" sldId="2070"/>
        </pc:sldMkLst>
      </pc:sldChg>
      <pc:sldChg chg="add del">
        <pc:chgData name="Alaa Khamis" userId="e9d8d96f-0e91-4cdd-8b6b-d0984d6e299e" providerId="ADAL" clId="{808B83F0-0B37-47C1-8098-6F42DC5A5419}" dt="2025-01-24T14:06:37.714" v="30" actId="47"/>
        <pc:sldMkLst>
          <pc:docMk/>
          <pc:sldMk cId="2576983253" sldId="2071"/>
        </pc:sldMkLst>
      </pc:sldChg>
      <pc:sldChg chg="del">
        <pc:chgData name="Alaa Khamis" userId="e9d8d96f-0e91-4cdd-8b6b-d0984d6e299e" providerId="ADAL" clId="{808B83F0-0B37-47C1-8098-6F42DC5A5419}" dt="2025-01-24T13:58:17.770" v="0" actId="47"/>
        <pc:sldMkLst>
          <pc:docMk/>
          <pc:sldMk cId="2936895196" sldId="2071"/>
        </pc:sldMkLst>
      </pc:sldChg>
      <pc:sldChg chg="add del">
        <pc:chgData name="Alaa Khamis" userId="e9d8d96f-0e91-4cdd-8b6b-d0984d6e299e" providerId="ADAL" clId="{808B83F0-0B37-47C1-8098-6F42DC5A5419}" dt="2025-01-24T14:06:37.714" v="30" actId="47"/>
        <pc:sldMkLst>
          <pc:docMk/>
          <pc:sldMk cId="2062443340" sldId="2072"/>
        </pc:sldMkLst>
      </pc:sldChg>
      <pc:sldChg chg="del">
        <pc:chgData name="Alaa Khamis" userId="e9d8d96f-0e91-4cdd-8b6b-d0984d6e299e" providerId="ADAL" clId="{808B83F0-0B37-47C1-8098-6F42DC5A5419}" dt="2025-01-24T13:58:17.770" v="0" actId="47"/>
        <pc:sldMkLst>
          <pc:docMk/>
          <pc:sldMk cId="370442184" sldId="2074"/>
        </pc:sldMkLst>
      </pc:sldChg>
      <pc:sldChg chg="del">
        <pc:chgData name="Alaa Khamis" userId="e9d8d96f-0e91-4cdd-8b6b-d0984d6e299e" providerId="ADAL" clId="{808B83F0-0B37-47C1-8098-6F42DC5A5419}" dt="2025-01-24T13:58:17.770" v="0" actId="47"/>
        <pc:sldMkLst>
          <pc:docMk/>
          <pc:sldMk cId="1109895768" sldId="2077"/>
        </pc:sldMkLst>
      </pc:sldChg>
      <pc:sldChg chg="del">
        <pc:chgData name="Alaa Khamis" userId="e9d8d96f-0e91-4cdd-8b6b-d0984d6e299e" providerId="ADAL" clId="{808B83F0-0B37-47C1-8098-6F42DC5A5419}" dt="2025-01-24T13:58:17.770" v="0" actId="47"/>
        <pc:sldMkLst>
          <pc:docMk/>
          <pc:sldMk cId="978090944" sldId="2088"/>
        </pc:sldMkLst>
      </pc:sldChg>
      <pc:sldChg chg="add del">
        <pc:chgData name="Alaa Khamis" userId="e9d8d96f-0e91-4cdd-8b6b-d0984d6e299e" providerId="ADAL" clId="{808B83F0-0B37-47C1-8098-6F42DC5A5419}" dt="2025-01-24T13:59:11.503" v="3" actId="47"/>
        <pc:sldMkLst>
          <pc:docMk/>
          <pc:sldMk cId="1416722094" sldId="2097"/>
        </pc:sldMkLst>
      </pc:sldChg>
      <pc:sldChg chg="del">
        <pc:chgData name="Alaa Khamis" userId="e9d8d96f-0e91-4cdd-8b6b-d0984d6e299e" providerId="ADAL" clId="{808B83F0-0B37-47C1-8098-6F42DC5A5419}" dt="2025-01-24T13:58:17.770" v="0" actId="47"/>
        <pc:sldMkLst>
          <pc:docMk/>
          <pc:sldMk cId="874045828" sldId="2099"/>
        </pc:sldMkLst>
      </pc:sldChg>
      <pc:sldChg chg="del">
        <pc:chgData name="Alaa Khamis" userId="e9d8d96f-0e91-4cdd-8b6b-d0984d6e299e" providerId="ADAL" clId="{808B83F0-0B37-47C1-8098-6F42DC5A5419}" dt="2025-01-24T13:58:17.770" v="0" actId="47"/>
        <pc:sldMkLst>
          <pc:docMk/>
          <pc:sldMk cId="3524295056" sldId="2100"/>
        </pc:sldMkLst>
      </pc:sldChg>
      <pc:sldChg chg="del">
        <pc:chgData name="Alaa Khamis" userId="e9d8d96f-0e91-4cdd-8b6b-d0984d6e299e" providerId="ADAL" clId="{808B83F0-0B37-47C1-8098-6F42DC5A5419}" dt="2025-01-24T13:58:17.770" v="0" actId="47"/>
        <pc:sldMkLst>
          <pc:docMk/>
          <pc:sldMk cId="1696781781" sldId="2101"/>
        </pc:sldMkLst>
      </pc:sldChg>
      <pc:sldChg chg="del">
        <pc:chgData name="Alaa Khamis" userId="e9d8d96f-0e91-4cdd-8b6b-d0984d6e299e" providerId="ADAL" clId="{808B83F0-0B37-47C1-8098-6F42DC5A5419}" dt="2025-01-24T13:58:17.770" v="0" actId="47"/>
        <pc:sldMkLst>
          <pc:docMk/>
          <pc:sldMk cId="1920671312" sldId="2102"/>
        </pc:sldMkLst>
      </pc:sldChg>
      <pc:sldChg chg="del">
        <pc:chgData name="Alaa Khamis" userId="e9d8d96f-0e91-4cdd-8b6b-d0984d6e299e" providerId="ADAL" clId="{808B83F0-0B37-47C1-8098-6F42DC5A5419}" dt="2025-01-24T13:58:17.770" v="0" actId="47"/>
        <pc:sldMkLst>
          <pc:docMk/>
          <pc:sldMk cId="1758203701" sldId="2104"/>
        </pc:sldMkLst>
      </pc:sldChg>
      <pc:sldChg chg="del">
        <pc:chgData name="Alaa Khamis" userId="e9d8d96f-0e91-4cdd-8b6b-d0984d6e299e" providerId="ADAL" clId="{808B83F0-0B37-47C1-8098-6F42DC5A5419}" dt="2025-01-24T13:58:17.770" v="0" actId="47"/>
        <pc:sldMkLst>
          <pc:docMk/>
          <pc:sldMk cId="3368180228" sldId="2105"/>
        </pc:sldMkLst>
      </pc:sldChg>
      <pc:sldChg chg="del">
        <pc:chgData name="Alaa Khamis" userId="e9d8d96f-0e91-4cdd-8b6b-d0984d6e299e" providerId="ADAL" clId="{808B83F0-0B37-47C1-8098-6F42DC5A5419}" dt="2025-01-24T13:58:17.770" v="0" actId="47"/>
        <pc:sldMkLst>
          <pc:docMk/>
          <pc:sldMk cId="3923729849" sldId="2127"/>
        </pc:sldMkLst>
      </pc:sldChg>
      <pc:sldChg chg="del">
        <pc:chgData name="Alaa Khamis" userId="e9d8d96f-0e91-4cdd-8b6b-d0984d6e299e" providerId="ADAL" clId="{808B83F0-0B37-47C1-8098-6F42DC5A5419}" dt="2025-01-24T13:58:17.770" v="0" actId="47"/>
        <pc:sldMkLst>
          <pc:docMk/>
          <pc:sldMk cId="81364662" sldId="2128"/>
        </pc:sldMkLst>
      </pc:sldChg>
      <pc:sldChg chg="del">
        <pc:chgData name="Alaa Khamis" userId="e9d8d96f-0e91-4cdd-8b6b-d0984d6e299e" providerId="ADAL" clId="{808B83F0-0B37-47C1-8098-6F42DC5A5419}" dt="2025-01-24T13:58:17.770" v="0" actId="47"/>
        <pc:sldMkLst>
          <pc:docMk/>
          <pc:sldMk cId="3738806681" sldId="2129"/>
        </pc:sldMkLst>
      </pc:sldChg>
      <pc:sldChg chg="del">
        <pc:chgData name="Alaa Khamis" userId="e9d8d96f-0e91-4cdd-8b6b-d0984d6e299e" providerId="ADAL" clId="{808B83F0-0B37-47C1-8098-6F42DC5A5419}" dt="2025-01-24T13:58:17.770" v="0" actId="47"/>
        <pc:sldMkLst>
          <pc:docMk/>
          <pc:sldMk cId="3631079506" sldId="2130"/>
        </pc:sldMkLst>
      </pc:sldChg>
      <pc:sldChg chg="del">
        <pc:chgData name="Alaa Khamis" userId="e9d8d96f-0e91-4cdd-8b6b-d0984d6e299e" providerId="ADAL" clId="{808B83F0-0B37-47C1-8098-6F42DC5A5419}" dt="2025-01-24T13:58:17.770" v="0" actId="47"/>
        <pc:sldMkLst>
          <pc:docMk/>
          <pc:sldMk cId="3102093158" sldId="2131"/>
        </pc:sldMkLst>
      </pc:sldChg>
      <pc:sldChg chg="del">
        <pc:chgData name="Alaa Khamis" userId="e9d8d96f-0e91-4cdd-8b6b-d0984d6e299e" providerId="ADAL" clId="{808B83F0-0B37-47C1-8098-6F42DC5A5419}" dt="2025-01-24T13:58:17.770" v="0" actId="47"/>
        <pc:sldMkLst>
          <pc:docMk/>
          <pc:sldMk cId="3415988650" sldId="2132"/>
        </pc:sldMkLst>
      </pc:sldChg>
      <pc:sldChg chg="del">
        <pc:chgData name="Alaa Khamis" userId="e9d8d96f-0e91-4cdd-8b6b-d0984d6e299e" providerId="ADAL" clId="{808B83F0-0B37-47C1-8098-6F42DC5A5419}" dt="2025-01-24T13:58:17.770" v="0" actId="47"/>
        <pc:sldMkLst>
          <pc:docMk/>
          <pc:sldMk cId="2568392333" sldId="2134"/>
        </pc:sldMkLst>
      </pc:sldChg>
      <pc:sldChg chg="del">
        <pc:chgData name="Alaa Khamis" userId="e9d8d96f-0e91-4cdd-8b6b-d0984d6e299e" providerId="ADAL" clId="{808B83F0-0B37-47C1-8098-6F42DC5A5419}" dt="2025-01-24T13:58:17.770" v="0" actId="47"/>
        <pc:sldMkLst>
          <pc:docMk/>
          <pc:sldMk cId="1413200398" sldId="2135"/>
        </pc:sldMkLst>
      </pc:sldChg>
      <pc:sldChg chg="del">
        <pc:chgData name="Alaa Khamis" userId="e9d8d96f-0e91-4cdd-8b6b-d0984d6e299e" providerId="ADAL" clId="{808B83F0-0B37-47C1-8098-6F42DC5A5419}" dt="2025-01-24T13:58:17.770" v="0" actId="47"/>
        <pc:sldMkLst>
          <pc:docMk/>
          <pc:sldMk cId="1569288316" sldId="2136"/>
        </pc:sldMkLst>
      </pc:sldChg>
      <pc:sldChg chg="del">
        <pc:chgData name="Alaa Khamis" userId="e9d8d96f-0e91-4cdd-8b6b-d0984d6e299e" providerId="ADAL" clId="{808B83F0-0B37-47C1-8098-6F42DC5A5419}" dt="2025-01-24T13:58:17.770" v="0" actId="47"/>
        <pc:sldMkLst>
          <pc:docMk/>
          <pc:sldMk cId="2754965974" sldId="2137"/>
        </pc:sldMkLst>
      </pc:sldChg>
      <pc:sldChg chg="del">
        <pc:chgData name="Alaa Khamis" userId="e9d8d96f-0e91-4cdd-8b6b-d0984d6e299e" providerId="ADAL" clId="{808B83F0-0B37-47C1-8098-6F42DC5A5419}" dt="2025-01-24T13:58:17.770" v="0" actId="47"/>
        <pc:sldMkLst>
          <pc:docMk/>
          <pc:sldMk cId="2839861935" sldId="2139"/>
        </pc:sldMkLst>
      </pc:sldChg>
      <pc:sldChg chg="del">
        <pc:chgData name="Alaa Khamis" userId="e9d8d96f-0e91-4cdd-8b6b-d0984d6e299e" providerId="ADAL" clId="{808B83F0-0B37-47C1-8098-6F42DC5A5419}" dt="2025-01-24T13:58:17.770" v="0" actId="47"/>
        <pc:sldMkLst>
          <pc:docMk/>
          <pc:sldMk cId="2535128951" sldId="2140"/>
        </pc:sldMkLst>
      </pc:sldChg>
      <pc:sldChg chg="del">
        <pc:chgData name="Alaa Khamis" userId="e9d8d96f-0e91-4cdd-8b6b-d0984d6e299e" providerId="ADAL" clId="{808B83F0-0B37-47C1-8098-6F42DC5A5419}" dt="2025-01-24T13:58:17.770" v="0" actId="47"/>
        <pc:sldMkLst>
          <pc:docMk/>
          <pc:sldMk cId="2718284060" sldId="2144"/>
        </pc:sldMkLst>
      </pc:sldChg>
      <pc:sldChg chg="del">
        <pc:chgData name="Alaa Khamis" userId="e9d8d96f-0e91-4cdd-8b6b-d0984d6e299e" providerId="ADAL" clId="{808B83F0-0B37-47C1-8098-6F42DC5A5419}" dt="2025-01-24T13:58:17.770" v="0" actId="47"/>
        <pc:sldMkLst>
          <pc:docMk/>
          <pc:sldMk cId="3821832991" sldId="2145"/>
        </pc:sldMkLst>
      </pc:sldChg>
      <pc:sldChg chg="del">
        <pc:chgData name="Alaa Khamis" userId="e9d8d96f-0e91-4cdd-8b6b-d0984d6e299e" providerId="ADAL" clId="{808B83F0-0B37-47C1-8098-6F42DC5A5419}" dt="2025-01-24T13:58:17.770" v="0" actId="47"/>
        <pc:sldMkLst>
          <pc:docMk/>
          <pc:sldMk cId="1139645493" sldId="2149"/>
        </pc:sldMkLst>
      </pc:sldChg>
      <pc:sldChg chg="del">
        <pc:chgData name="Alaa Khamis" userId="e9d8d96f-0e91-4cdd-8b6b-d0984d6e299e" providerId="ADAL" clId="{808B83F0-0B37-47C1-8098-6F42DC5A5419}" dt="2025-01-24T13:58:17.770" v="0" actId="47"/>
        <pc:sldMkLst>
          <pc:docMk/>
          <pc:sldMk cId="924711764" sldId="2150"/>
        </pc:sldMkLst>
      </pc:sldChg>
      <pc:sldChg chg="del">
        <pc:chgData name="Alaa Khamis" userId="e9d8d96f-0e91-4cdd-8b6b-d0984d6e299e" providerId="ADAL" clId="{808B83F0-0B37-47C1-8098-6F42DC5A5419}" dt="2025-01-24T13:58:17.770" v="0" actId="47"/>
        <pc:sldMkLst>
          <pc:docMk/>
          <pc:sldMk cId="2132648511" sldId="2151"/>
        </pc:sldMkLst>
      </pc:sldChg>
      <pc:sldChg chg="del">
        <pc:chgData name="Alaa Khamis" userId="e9d8d96f-0e91-4cdd-8b6b-d0984d6e299e" providerId="ADAL" clId="{808B83F0-0B37-47C1-8098-6F42DC5A5419}" dt="2025-01-24T13:58:17.770" v="0" actId="47"/>
        <pc:sldMkLst>
          <pc:docMk/>
          <pc:sldMk cId="4091368768" sldId="2152"/>
        </pc:sldMkLst>
      </pc:sldChg>
      <pc:sldChg chg="del">
        <pc:chgData name="Alaa Khamis" userId="e9d8d96f-0e91-4cdd-8b6b-d0984d6e299e" providerId="ADAL" clId="{808B83F0-0B37-47C1-8098-6F42DC5A5419}" dt="2025-01-24T13:58:17.770" v="0" actId="47"/>
        <pc:sldMkLst>
          <pc:docMk/>
          <pc:sldMk cId="3189119064" sldId="2164"/>
        </pc:sldMkLst>
      </pc:sldChg>
      <pc:sldChg chg="del">
        <pc:chgData name="Alaa Khamis" userId="e9d8d96f-0e91-4cdd-8b6b-d0984d6e299e" providerId="ADAL" clId="{808B83F0-0B37-47C1-8098-6F42DC5A5419}" dt="2025-01-24T13:58:17.770" v="0" actId="47"/>
        <pc:sldMkLst>
          <pc:docMk/>
          <pc:sldMk cId="2315750170" sldId="2165"/>
        </pc:sldMkLst>
      </pc:sldChg>
      <pc:sldChg chg="modSp mod">
        <pc:chgData name="Alaa Khamis" userId="e9d8d96f-0e91-4cdd-8b6b-d0984d6e299e" providerId="ADAL" clId="{808B83F0-0B37-47C1-8098-6F42DC5A5419}" dt="2025-01-26T05:43:51.378" v="510" actId="20577"/>
        <pc:sldMkLst>
          <pc:docMk/>
          <pc:sldMk cId="437665141" sldId="2166"/>
        </pc:sldMkLst>
        <pc:spChg chg="mod">
          <ac:chgData name="Alaa Khamis" userId="e9d8d96f-0e91-4cdd-8b6b-d0984d6e299e" providerId="ADAL" clId="{808B83F0-0B37-47C1-8098-6F42DC5A5419}" dt="2025-01-26T05:43:51.378" v="510" actId="20577"/>
          <ac:spMkLst>
            <pc:docMk/>
            <pc:sldMk cId="437665141" sldId="2166"/>
            <ac:spMk id="6" creationId="{DB66F59D-7A55-12CF-46AD-905B979DC6EC}"/>
          </ac:spMkLst>
        </pc:spChg>
      </pc:sldChg>
      <pc:sldChg chg="del">
        <pc:chgData name="Alaa Khamis" userId="e9d8d96f-0e91-4cdd-8b6b-d0984d6e299e" providerId="ADAL" clId="{808B83F0-0B37-47C1-8098-6F42DC5A5419}" dt="2025-01-24T14:04:10.696" v="6" actId="47"/>
        <pc:sldMkLst>
          <pc:docMk/>
          <pc:sldMk cId="4110393577" sldId="2167"/>
        </pc:sldMkLst>
      </pc:sldChg>
      <pc:sldChg chg="del">
        <pc:chgData name="Alaa Khamis" userId="e9d8d96f-0e91-4cdd-8b6b-d0984d6e299e" providerId="ADAL" clId="{808B83F0-0B37-47C1-8098-6F42DC5A5419}" dt="2025-01-24T13:58:17.770" v="0" actId="47"/>
        <pc:sldMkLst>
          <pc:docMk/>
          <pc:sldMk cId="1005005430" sldId="2168"/>
        </pc:sldMkLst>
      </pc:sldChg>
      <pc:sldChg chg="del">
        <pc:chgData name="Alaa Khamis" userId="e9d8d96f-0e91-4cdd-8b6b-d0984d6e299e" providerId="ADAL" clId="{808B83F0-0B37-47C1-8098-6F42DC5A5419}" dt="2025-01-24T13:58:17.770" v="0" actId="47"/>
        <pc:sldMkLst>
          <pc:docMk/>
          <pc:sldMk cId="4241676898" sldId="2169"/>
        </pc:sldMkLst>
      </pc:sldChg>
      <pc:sldChg chg="del">
        <pc:chgData name="Alaa Khamis" userId="e9d8d96f-0e91-4cdd-8b6b-d0984d6e299e" providerId="ADAL" clId="{808B83F0-0B37-47C1-8098-6F42DC5A5419}" dt="2025-01-24T13:58:17.770" v="0" actId="47"/>
        <pc:sldMkLst>
          <pc:docMk/>
          <pc:sldMk cId="2052770136" sldId="2170"/>
        </pc:sldMkLst>
      </pc:sldChg>
      <pc:sldChg chg="modSp add mod">
        <pc:chgData name="Alaa Khamis" userId="e9d8d96f-0e91-4cdd-8b6b-d0984d6e299e" providerId="ADAL" clId="{808B83F0-0B37-47C1-8098-6F42DC5A5419}" dt="2025-01-24T14:38:29.316" v="156" actId="1037"/>
        <pc:sldMkLst>
          <pc:docMk/>
          <pc:sldMk cId="4095793487" sldId="2207"/>
        </pc:sldMkLst>
        <pc:spChg chg="mod">
          <ac:chgData name="Alaa Khamis" userId="e9d8d96f-0e91-4cdd-8b6b-d0984d6e299e" providerId="ADAL" clId="{808B83F0-0B37-47C1-8098-6F42DC5A5419}" dt="2025-01-24T14:38:29.316" v="156" actId="1037"/>
          <ac:spMkLst>
            <pc:docMk/>
            <pc:sldMk cId="4095793487" sldId="2207"/>
            <ac:spMk id="111" creationId="{00000000-0000-0000-0000-000000000000}"/>
          </ac:spMkLst>
        </pc:spChg>
      </pc:sldChg>
      <pc:sldChg chg="add">
        <pc:chgData name="Alaa Khamis" userId="e9d8d96f-0e91-4cdd-8b6b-d0984d6e299e" providerId="ADAL" clId="{808B83F0-0B37-47C1-8098-6F42DC5A5419}" dt="2025-01-24T13:58:35.214" v="2"/>
        <pc:sldMkLst>
          <pc:docMk/>
          <pc:sldMk cId="2816489687" sldId="2208"/>
        </pc:sldMkLst>
      </pc:sldChg>
      <pc:sldChg chg="add del">
        <pc:chgData name="Alaa Khamis" userId="e9d8d96f-0e91-4cdd-8b6b-d0984d6e299e" providerId="ADAL" clId="{808B83F0-0B37-47C1-8098-6F42DC5A5419}" dt="2025-01-24T14:06:37.714" v="30" actId="47"/>
        <pc:sldMkLst>
          <pc:docMk/>
          <pc:sldMk cId="1474086328" sldId="2218"/>
        </pc:sldMkLst>
      </pc:sldChg>
      <pc:sldChg chg="add del">
        <pc:chgData name="Alaa Khamis" userId="e9d8d96f-0e91-4cdd-8b6b-d0984d6e299e" providerId="ADAL" clId="{808B83F0-0B37-47C1-8098-6F42DC5A5419}" dt="2025-01-24T14:04:41.515" v="15" actId="47"/>
        <pc:sldMkLst>
          <pc:docMk/>
          <pc:sldMk cId="2995953844" sldId="2221"/>
        </pc:sldMkLst>
      </pc:sldChg>
      <pc:sldChg chg="add del">
        <pc:chgData name="Alaa Khamis" userId="e9d8d96f-0e91-4cdd-8b6b-d0984d6e299e" providerId="ADAL" clId="{808B83F0-0B37-47C1-8098-6F42DC5A5419}" dt="2025-01-24T14:04:52.363" v="17" actId="47"/>
        <pc:sldMkLst>
          <pc:docMk/>
          <pc:sldMk cId="2090990445" sldId="2225"/>
        </pc:sldMkLst>
      </pc:sldChg>
      <pc:sldChg chg="add del">
        <pc:chgData name="Alaa Khamis" userId="e9d8d96f-0e91-4cdd-8b6b-d0984d6e299e" providerId="ADAL" clId="{808B83F0-0B37-47C1-8098-6F42DC5A5419}" dt="2025-01-24T14:06:37.714" v="30" actId="47"/>
        <pc:sldMkLst>
          <pc:docMk/>
          <pc:sldMk cId="823778217" sldId="2226"/>
        </pc:sldMkLst>
      </pc:sldChg>
      <pc:sldChg chg="add del">
        <pc:chgData name="Alaa Khamis" userId="e9d8d96f-0e91-4cdd-8b6b-d0984d6e299e" providerId="ADAL" clId="{808B83F0-0B37-47C1-8098-6F42DC5A5419}" dt="2025-01-24T14:06:37.714" v="30" actId="47"/>
        <pc:sldMkLst>
          <pc:docMk/>
          <pc:sldMk cId="1428170789" sldId="2227"/>
        </pc:sldMkLst>
      </pc:sldChg>
      <pc:sldChg chg="add del">
        <pc:chgData name="Alaa Khamis" userId="e9d8d96f-0e91-4cdd-8b6b-d0984d6e299e" providerId="ADAL" clId="{808B83F0-0B37-47C1-8098-6F42DC5A5419}" dt="2025-01-24T13:59:11.503" v="3" actId="47"/>
        <pc:sldMkLst>
          <pc:docMk/>
          <pc:sldMk cId="1382528209" sldId="2228"/>
        </pc:sldMkLst>
      </pc:sldChg>
      <pc:sldChg chg="add del">
        <pc:chgData name="Alaa Khamis" userId="e9d8d96f-0e91-4cdd-8b6b-d0984d6e299e" providerId="ADAL" clId="{808B83F0-0B37-47C1-8098-6F42DC5A5419}" dt="2025-01-24T14:06:37.714" v="30" actId="47"/>
        <pc:sldMkLst>
          <pc:docMk/>
          <pc:sldMk cId="406769699" sldId="2229"/>
        </pc:sldMkLst>
      </pc:sldChg>
      <pc:sldChg chg="add del">
        <pc:chgData name="Alaa Khamis" userId="e9d8d96f-0e91-4cdd-8b6b-d0984d6e299e" providerId="ADAL" clId="{808B83F0-0B37-47C1-8098-6F42DC5A5419}" dt="2025-01-24T14:06:37.714" v="30" actId="47"/>
        <pc:sldMkLst>
          <pc:docMk/>
          <pc:sldMk cId="3514580639" sldId="2230"/>
        </pc:sldMkLst>
      </pc:sldChg>
      <pc:sldChg chg="add del">
        <pc:chgData name="Alaa Khamis" userId="e9d8d96f-0e91-4cdd-8b6b-d0984d6e299e" providerId="ADAL" clId="{808B83F0-0B37-47C1-8098-6F42DC5A5419}" dt="2025-01-24T14:06:27.374" v="29" actId="47"/>
        <pc:sldMkLst>
          <pc:docMk/>
          <pc:sldMk cId="487352131" sldId="2231"/>
        </pc:sldMkLst>
      </pc:sldChg>
      <pc:sldChg chg="addSp modSp add mod">
        <pc:chgData name="Alaa Khamis" userId="e9d8d96f-0e91-4cdd-8b6b-d0984d6e299e" providerId="ADAL" clId="{808B83F0-0B37-47C1-8098-6F42DC5A5419}" dt="2025-01-24T14:49:36.114" v="295" actId="14100"/>
        <pc:sldMkLst>
          <pc:docMk/>
          <pc:sldMk cId="3417994092" sldId="2232"/>
        </pc:sldMkLst>
        <pc:spChg chg="mod">
          <ac:chgData name="Alaa Khamis" userId="e9d8d96f-0e91-4cdd-8b6b-d0984d6e299e" providerId="ADAL" clId="{808B83F0-0B37-47C1-8098-6F42DC5A5419}" dt="2025-01-24T14:49:36.114" v="295" actId="14100"/>
          <ac:spMkLst>
            <pc:docMk/>
            <pc:sldMk cId="3417994092" sldId="2232"/>
            <ac:spMk id="2" creationId="{00000000-0000-0000-0000-000000000000}"/>
          </ac:spMkLst>
        </pc:spChg>
        <pc:spChg chg="add mod">
          <ac:chgData name="Alaa Khamis" userId="e9d8d96f-0e91-4cdd-8b6b-d0984d6e299e" providerId="ADAL" clId="{808B83F0-0B37-47C1-8098-6F42DC5A5419}" dt="2025-01-24T14:49:31.096" v="293"/>
          <ac:spMkLst>
            <pc:docMk/>
            <pc:sldMk cId="3417994092" sldId="2232"/>
            <ac:spMk id="3" creationId="{A42832FC-3D0D-9036-8FE5-7EC46249E93D}"/>
          </ac:spMkLst>
        </pc:spChg>
      </pc:sldChg>
      <pc:sldChg chg="add">
        <pc:chgData name="Alaa Khamis" userId="e9d8d96f-0e91-4cdd-8b6b-d0984d6e299e" providerId="ADAL" clId="{808B83F0-0B37-47C1-8098-6F42DC5A5419}" dt="2025-01-24T13:58:35.214" v="2"/>
        <pc:sldMkLst>
          <pc:docMk/>
          <pc:sldMk cId="2200661475" sldId="2236"/>
        </pc:sldMkLst>
      </pc:sldChg>
      <pc:sldChg chg="add del">
        <pc:chgData name="Alaa Khamis" userId="e9d8d96f-0e91-4cdd-8b6b-d0984d6e299e" providerId="ADAL" clId="{808B83F0-0B37-47C1-8098-6F42DC5A5419}" dt="2025-01-24T14:06:37.714" v="30" actId="47"/>
        <pc:sldMkLst>
          <pc:docMk/>
          <pc:sldMk cId="717832511" sldId="2237"/>
        </pc:sldMkLst>
      </pc:sldChg>
      <pc:sldChg chg="add del">
        <pc:chgData name="Alaa Khamis" userId="e9d8d96f-0e91-4cdd-8b6b-d0984d6e299e" providerId="ADAL" clId="{808B83F0-0B37-47C1-8098-6F42DC5A5419}" dt="2025-01-24T14:06:37.714" v="30" actId="47"/>
        <pc:sldMkLst>
          <pc:docMk/>
          <pc:sldMk cId="4058979125" sldId="2238"/>
        </pc:sldMkLst>
      </pc:sldChg>
      <pc:sldChg chg="add del">
        <pc:chgData name="Alaa Khamis" userId="e9d8d96f-0e91-4cdd-8b6b-d0984d6e299e" providerId="ADAL" clId="{808B83F0-0B37-47C1-8098-6F42DC5A5419}" dt="2025-01-24T14:06:37.714" v="30" actId="47"/>
        <pc:sldMkLst>
          <pc:docMk/>
          <pc:sldMk cId="1659017303" sldId="2239"/>
        </pc:sldMkLst>
      </pc:sldChg>
      <pc:sldChg chg="add del">
        <pc:chgData name="Alaa Khamis" userId="e9d8d96f-0e91-4cdd-8b6b-d0984d6e299e" providerId="ADAL" clId="{808B83F0-0B37-47C1-8098-6F42DC5A5419}" dt="2025-01-24T14:06:37.714" v="30" actId="47"/>
        <pc:sldMkLst>
          <pc:docMk/>
          <pc:sldMk cId="2776978886" sldId="2240"/>
        </pc:sldMkLst>
      </pc:sldChg>
      <pc:sldChg chg="modSp add mod">
        <pc:chgData name="Alaa Khamis" userId="e9d8d96f-0e91-4cdd-8b6b-d0984d6e299e" providerId="ADAL" clId="{808B83F0-0B37-47C1-8098-6F42DC5A5419}" dt="2025-01-26T05:43:58.505" v="514" actId="20577"/>
        <pc:sldMkLst>
          <pc:docMk/>
          <pc:sldMk cId="2273533791" sldId="2241"/>
        </pc:sldMkLst>
      </pc:sldChg>
      <pc:sldChg chg="add del">
        <pc:chgData name="Alaa Khamis" userId="e9d8d96f-0e91-4cdd-8b6b-d0984d6e299e" providerId="ADAL" clId="{808B83F0-0B37-47C1-8098-6F42DC5A5419}" dt="2025-01-24T13:59:11.503" v="3" actId="47"/>
        <pc:sldMkLst>
          <pc:docMk/>
          <pc:sldMk cId="2293282829" sldId="2241"/>
        </pc:sldMkLst>
      </pc:sldChg>
      <pc:sldChg chg="modSp add mod">
        <pc:chgData name="Alaa Khamis" userId="e9d8d96f-0e91-4cdd-8b6b-d0984d6e299e" providerId="ADAL" clId="{808B83F0-0B37-47C1-8098-6F42DC5A5419}" dt="2025-01-26T05:44:04.073" v="516"/>
        <pc:sldMkLst>
          <pc:docMk/>
          <pc:sldMk cId="555551821" sldId="2242"/>
        </pc:sldMkLst>
      </pc:sldChg>
      <pc:sldChg chg="add del">
        <pc:chgData name="Alaa Khamis" userId="e9d8d96f-0e91-4cdd-8b6b-d0984d6e299e" providerId="ADAL" clId="{808B83F0-0B37-47C1-8098-6F42DC5A5419}" dt="2025-01-24T13:59:11.503" v="3" actId="47"/>
        <pc:sldMkLst>
          <pc:docMk/>
          <pc:sldMk cId="3983098931" sldId="2242"/>
        </pc:sldMkLst>
      </pc:sldChg>
      <pc:sldChg chg="modSp add mod">
        <pc:chgData name="Alaa Khamis" userId="e9d8d96f-0e91-4cdd-8b6b-d0984d6e299e" providerId="ADAL" clId="{808B83F0-0B37-47C1-8098-6F42DC5A5419}" dt="2025-01-26T05:44:14.166" v="520"/>
        <pc:sldMkLst>
          <pc:docMk/>
          <pc:sldMk cId="1928137055" sldId="2243"/>
        </pc:sldMkLst>
        <pc:spChg chg="mod">
          <ac:chgData name="Alaa Khamis" userId="e9d8d96f-0e91-4cdd-8b6b-d0984d6e299e" providerId="ADAL" clId="{808B83F0-0B37-47C1-8098-6F42DC5A5419}" dt="2025-01-26T05:44:14.166" v="520"/>
          <ac:spMkLst>
            <pc:docMk/>
            <pc:sldMk cId="1928137055" sldId="2243"/>
            <ac:spMk id="6" creationId="{59685879-9FB9-31DB-E1C9-C461F24C137F}"/>
          </ac:spMkLst>
        </pc:spChg>
      </pc:sldChg>
      <pc:sldChg chg="modSp add mod">
        <pc:chgData name="Alaa Khamis" userId="e9d8d96f-0e91-4cdd-8b6b-d0984d6e299e" providerId="ADAL" clId="{808B83F0-0B37-47C1-8098-6F42DC5A5419}" dt="2025-01-26T05:44:09.131" v="518"/>
        <pc:sldMkLst>
          <pc:docMk/>
          <pc:sldMk cId="763799295" sldId="2244"/>
        </pc:sldMkLst>
        <pc:spChg chg="mod">
          <ac:chgData name="Alaa Khamis" userId="e9d8d96f-0e91-4cdd-8b6b-d0984d6e299e" providerId="ADAL" clId="{808B83F0-0B37-47C1-8098-6F42DC5A5419}" dt="2025-01-26T05:44:09.131" v="518"/>
          <ac:spMkLst>
            <pc:docMk/>
            <pc:sldMk cId="763799295" sldId="2244"/>
            <ac:spMk id="6" creationId="{6D4F0687-90C7-EF32-2C96-DE07A9586D72}"/>
          </ac:spMkLst>
        </pc:spChg>
      </pc:sldChg>
      <pc:sldChg chg="modSp add mod setBg">
        <pc:chgData name="Alaa Khamis" userId="e9d8d96f-0e91-4cdd-8b6b-d0984d6e299e" providerId="ADAL" clId="{808B83F0-0B37-47C1-8098-6F42DC5A5419}" dt="2025-01-26T05:44:22.316" v="522"/>
        <pc:sldMkLst>
          <pc:docMk/>
          <pc:sldMk cId="1992989068" sldId="2245"/>
        </pc:sldMkLst>
        <pc:spChg chg="mod">
          <ac:chgData name="Alaa Khamis" userId="e9d8d96f-0e91-4cdd-8b6b-d0984d6e299e" providerId="ADAL" clId="{808B83F0-0B37-47C1-8098-6F42DC5A5419}" dt="2025-01-26T05:44:22.316" v="522"/>
          <ac:spMkLst>
            <pc:docMk/>
            <pc:sldMk cId="1992989068" sldId="2245"/>
            <ac:spMk id="6" creationId="{0D57B1CF-D66B-3680-D4ED-B0AF4CB76DF1}"/>
          </ac:spMkLst>
        </pc:spChg>
      </pc:sldChg>
      <pc:sldChg chg="add del">
        <pc:chgData name="Alaa Khamis" userId="e9d8d96f-0e91-4cdd-8b6b-d0984d6e299e" providerId="ADAL" clId="{808B83F0-0B37-47C1-8098-6F42DC5A5419}" dt="2025-01-24T13:59:11.503" v="3" actId="47"/>
        <pc:sldMkLst>
          <pc:docMk/>
          <pc:sldMk cId="3691888191" sldId="2246"/>
        </pc:sldMkLst>
      </pc:sldChg>
      <pc:sldChg chg="addSp delSp modSp add mod">
        <pc:chgData name="Alaa Khamis" userId="e9d8d96f-0e91-4cdd-8b6b-d0984d6e299e" providerId="ADAL" clId="{808B83F0-0B37-47C1-8098-6F42DC5A5419}" dt="2025-01-24T15:07:54.751" v="447" actId="1038"/>
        <pc:sldMkLst>
          <pc:docMk/>
          <pc:sldMk cId="3852847725" sldId="2246"/>
        </pc:sldMkLst>
        <pc:spChg chg="mod">
          <ac:chgData name="Alaa Khamis" userId="e9d8d96f-0e91-4cdd-8b6b-d0984d6e299e" providerId="ADAL" clId="{808B83F0-0B37-47C1-8098-6F42DC5A5419}" dt="2025-01-24T15:07:48.590" v="439" actId="1038"/>
          <ac:spMkLst>
            <pc:docMk/>
            <pc:sldMk cId="3852847725" sldId="2246"/>
            <ac:spMk id="4" creationId="{B2C00BD5-42DE-D2E2-EA12-C8D382AF5B67}"/>
          </ac:spMkLst>
        </pc:spChg>
        <pc:spChg chg="mod">
          <ac:chgData name="Alaa Khamis" userId="e9d8d96f-0e91-4cdd-8b6b-d0984d6e299e" providerId="ADAL" clId="{808B83F0-0B37-47C1-8098-6F42DC5A5419}" dt="2025-01-24T14:36:57.293" v="135"/>
          <ac:spMkLst>
            <pc:docMk/>
            <pc:sldMk cId="3852847725" sldId="2246"/>
            <ac:spMk id="6" creationId="{BE607020-38B3-96C3-80F5-DEF0515FCE9B}"/>
          </ac:spMkLst>
        </pc:spChg>
        <pc:spChg chg="mod">
          <ac:chgData name="Alaa Khamis" userId="e9d8d96f-0e91-4cdd-8b6b-d0984d6e299e" providerId="ADAL" clId="{808B83F0-0B37-47C1-8098-6F42DC5A5419}" dt="2025-01-24T14:33:33.136" v="92" actId="6549"/>
          <ac:spMkLst>
            <pc:docMk/>
            <pc:sldMk cId="3852847725" sldId="2246"/>
            <ac:spMk id="9" creationId="{E34FA59B-815B-DF97-E0E3-00CF942C16E3}"/>
          </ac:spMkLst>
        </pc:spChg>
        <pc:picChg chg="mod">
          <ac:chgData name="Alaa Khamis" userId="e9d8d96f-0e91-4cdd-8b6b-d0984d6e299e" providerId="ADAL" clId="{808B83F0-0B37-47C1-8098-6F42DC5A5419}" dt="2025-01-24T15:07:48.590" v="439" actId="1038"/>
          <ac:picMkLst>
            <pc:docMk/>
            <pc:sldMk cId="3852847725" sldId="2246"/>
            <ac:picMk id="2" creationId="{E3DE9F1B-612E-5C7D-24CD-D1CEF3453D33}"/>
          </ac:picMkLst>
        </pc:picChg>
        <pc:picChg chg="add mod">
          <ac:chgData name="Alaa Khamis" userId="e9d8d96f-0e91-4cdd-8b6b-d0984d6e299e" providerId="ADAL" clId="{808B83F0-0B37-47C1-8098-6F42DC5A5419}" dt="2025-01-24T15:07:54.751" v="447" actId="1038"/>
          <ac:picMkLst>
            <pc:docMk/>
            <pc:sldMk cId="3852847725" sldId="2246"/>
            <ac:picMk id="3" creationId="{BB2C57B6-02D1-F523-BC52-7363F6E3F461}"/>
          </ac:picMkLst>
        </pc:picChg>
      </pc:sldChg>
      <pc:sldChg chg="addSp delSp modSp add mod">
        <pc:chgData name="Alaa Khamis" userId="e9d8d96f-0e91-4cdd-8b6b-d0984d6e299e" providerId="ADAL" clId="{808B83F0-0B37-47C1-8098-6F42DC5A5419}" dt="2025-01-24T14:46:54.149" v="288" actId="20577"/>
        <pc:sldMkLst>
          <pc:docMk/>
          <pc:sldMk cId="510963324" sldId="2247"/>
        </pc:sldMkLst>
        <pc:spChg chg="add mod">
          <ac:chgData name="Alaa Khamis" userId="e9d8d96f-0e91-4cdd-8b6b-d0984d6e299e" providerId="ADAL" clId="{808B83F0-0B37-47C1-8098-6F42DC5A5419}" dt="2025-01-24T14:46:54.149" v="288" actId="20577"/>
          <ac:spMkLst>
            <pc:docMk/>
            <pc:sldMk cId="510963324" sldId="2247"/>
            <ac:spMk id="5" creationId="{81D0A7FA-26CE-64CE-C48A-86C33FF4E55A}"/>
          </ac:spMkLst>
        </pc:spChg>
        <pc:spChg chg="mod">
          <ac:chgData name="Alaa Khamis" userId="e9d8d96f-0e91-4cdd-8b6b-d0984d6e299e" providerId="ADAL" clId="{808B83F0-0B37-47C1-8098-6F42DC5A5419}" dt="2025-01-24T14:44:22.657" v="244" actId="6549"/>
          <ac:spMkLst>
            <pc:docMk/>
            <pc:sldMk cId="510963324" sldId="2247"/>
            <ac:spMk id="12" creationId="{D4388E0D-81C8-560B-4A44-34EC0E200006}"/>
          </ac:spMkLst>
        </pc:spChg>
        <pc:spChg chg="mod">
          <ac:chgData name="Alaa Khamis" userId="e9d8d96f-0e91-4cdd-8b6b-d0984d6e299e" providerId="ADAL" clId="{808B83F0-0B37-47C1-8098-6F42DC5A5419}" dt="2025-01-24T14:42:06.543" v="160"/>
          <ac:spMkLst>
            <pc:docMk/>
            <pc:sldMk cId="510963324" sldId="2247"/>
            <ac:spMk id="8199" creationId="{087F14D7-6480-506F-5675-2FDA9178A933}"/>
          </ac:spMkLst>
        </pc:spChg>
        <pc:picChg chg="add del mod">
          <ac:chgData name="Alaa Khamis" userId="e9d8d96f-0e91-4cdd-8b6b-d0984d6e299e" providerId="ADAL" clId="{808B83F0-0B37-47C1-8098-6F42DC5A5419}" dt="2025-01-24T14:44:41.651" v="248" actId="478"/>
          <ac:picMkLst>
            <pc:docMk/>
            <pc:sldMk cId="510963324" sldId="2247"/>
            <ac:picMk id="3" creationId="{DDDBE3A3-7752-B9FB-F713-B05E96D95C28}"/>
          </ac:picMkLst>
        </pc:picChg>
      </pc:sldChg>
      <pc:sldChg chg="addSp delSp modSp add mod">
        <pc:chgData name="Alaa Khamis" userId="e9d8d96f-0e91-4cdd-8b6b-d0984d6e299e" providerId="ADAL" clId="{808B83F0-0B37-47C1-8098-6F42DC5A5419}" dt="2025-01-27T13:28:15.257" v="1183" actId="113"/>
        <pc:sldMkLst>
          <pc:docMk/>
          <pc:sldMk cId="3734023370" sldId="2248"/>
        </pc:sldMkLst>
        <pc:spChg chg="mod">
          <ac:chgData name="Alaa Khamis" userId="e9d8d96f-0e91-4cdd-8b6b-d0984d6e299e" providerId="ADAL" clId="{808B83F0-0B37-47C1-8098-6F42DC5A5419}" dt="2025-01-27T13:28:15.257" v="1183" actId="113"/>
          <ac:spMkLst>
            <pc:docMk/>
            <pc:sldMk cId="3734023370" sldId="2248"/>
            <ac:spMk id="5" creationId="{230F058C-34E4-E3E4-9991-8D94B470BB60}"/>
          </ac:spMkLst>
        </pc:spChg>
        <pc:spChg chg="mod">
          <ac:chgData name="Alaa Khamis" userId="e9d8d96f-0e91-4cdd-8b6b-d0984d6e299e" providerId="ADAL" clId="{808B83F0-0B37-47C1-8098-6F42DC5A5419}" dt="2025-01-24T14:44:09.613" v="204" actId="20577"/>
          <ac:spMkLst>
            <pc:docMk/>
            <pc:sldMk cId="3734023370" sldId="2248"/>
            <ac:spMk id="12" creationId="{DB279D35-2F38-12D9-DFF7-72EDA97D5D80}"/>
          </ac:spMkLst>
        </pc:spChg>
        <pc:spChg chg="mod">
          <ac:chgData name="Alaa Khamis" userId="e9d8d96f-0e91-4cdd-8b6b-d0984d6e299e" providerId="ADAL" clId="{808B83F0-0B37-47C1-8098-6F42DC5A5419}" dt="2025-01-24T14:43:49.495" v="186"/>
          <ac:spMkLst>
            <pc:docMk/>
            <pc:sldMk cId="3734023370" sldId="2248"/>
            <ac:spMk id="8199" creationId="{ED9BFA88-FA66-7DC0-D77E-C5706159D2D1}"/>
          </ac:spMkLst>
        </pc:spChg>
        <pc:picChg chg="add mod">
          <ac:chgData name="Alaa Khamis" userId="e9d8d96f-0e91-4cdd-8b6b-d0984d6e299e" providerId="ADAL" clId="{808B83F0-0B37-47C1-8098-6F42DC5A5419}" dt="2025-01-24T14:44:46.509" v="251" actId="1076"/>
          <ac:picMkLst>
            <pc:docMk/>
            <pc:sldMk cId="3734023370" sldId="2248"/>
            <ac:picMk id="4" creationId="{F21C7925-D96B-7415-5A72-B4A144A2A558}"/>
          </ac:picMkLst>
        </pc:picChg>
      </pc:sldChg>
      <pc:sldChg chg="addSp delSp modSp add mod">
        <pc:chgData name="Alaa Khamis" userId="e9d8d96f-0e91-4cdd-8b6b-d0984d6e299e" providerId="ADAL" clId="{808B83F0-0B37-47C1-8098-6F42DC5A5419}" dt="2025-01-27T13:28:40.473" v="1184" actId="113"/>
        <pc:sldMkLst>
          <pc:docMk/>
          <pc:sldMk cId="2612931259" sldId="2249"/>
        </pc:sldMkLst>
        <pc:spChg chg="mod">
          <ac:chgData name="Alaa Khamis" userId="e9d8d96f-0e91-4cdd-8b6b-d0984d6e299e" providerId="ADAL" clId="{808B83F0-0B37-47C1-8098-6F42DC5A5419}" dt="2025-01-27T13:28:40.473" v="1184" actId="113"/>
          <ac:spMkLst>
            <pc:docMk/>
            <pc:sldMk cId="2612931259" sldId="2249"/>
            <ac:spMk id="5" creationId="{3A8D3468-44F8-FEE3-17F7-B38E65E2E14C}"/>
          </ac:spMkLst>
        </pc:spChg>
        <pc:spChg chg="mod">
          <ac:chgData name="Alaa Khamis" userId="e9d8d96f-0e91-4cdd-8b6b-d0984d6e299e" providerId="ADAL" clId="{808B83F0-0B37-47C1-8098-6F42DC5A5419}" dt="2025-01-24T14:45:33.648" v="276" actId="20577"/>
          <ac:spMkLst>
            <pc:docMk/>
            <pc:sldMk cId="2612931259" sldId="2249"/>
            <ac:spMk id="12" creationId="{AD2EBA74-1167-D880-4FEA-445BE4165D5D}"/>
          </ac:spMkLst>
        </pc:spChg>
        <pc:spChg chg="mod">
          <ac:chgData name="Alaa Khamis" userId="e9d8d96f-0e91-4cdd-8b6b-d0984d6e299e" providerId="ADAL" clId="{808B83F0-0B37-47C1-8098-6F42DC5A5419}" dt="2025-01-24T14:45:19.592" v="258"/>
          <ac:spMkLst>
            <pc:docMk/>
            <pc:sldMk cId="2612931259" sldId="2249"/>
            <ac:spMk id="8199" creationId="{18C41070-69DA-6B86-40F5-E67EE355F70F}"/>
          </ac:spMkLst>
        </pc:spChg>
        <pc:picChg chg="add mod">
          <ac:chgData name="Alaa Khamis" userId="e9d8d96f-0e91-4cdd-8b6b-d0984d6e299e" providerId="ADAL" clId="{808B83F0-0B37-47C1-8098-6F42DC5A5419}" dt="2025-01-24T14:45:46.769" v="279" actId="1076"/>
          <ac:picMkLst>
            <pc:docMk/>
            <pc:sldMk cId="2612931259" sldId="2249"/>
            <ac:picMk id="3" creationId="{4F48AEEC-44DD-78BC-5BFF-2D658CBC637D}"/>
          </ac:picMkLst>
        </pc:picChg>
      </pc:sldChg>
      <pc:sldChg chg="add del">
        <pc:chgData name="Alaa Khamis" userId="e9d8d96f-0e91-4cdd-8b6b-d0984d6e299e" providerId="ADAL" clId="{808B83F0-0B37-47C1-8098-6F42DC5A5419}" dt="2025-01-24T13:59:11.503" v="3" actId="47"/>
        <pc:sldMkLst>
          <pc:docMk/>
          <pc:sldMk cId="16372851" sldId="2250"/>
        </pc:sldMkLst>
      </pc:sldChg>
      <pc:sldChg chg="addSp delSp modSp add mod">
        <pc:chgData name="Alaa Khamis" userId="e9d8d96f-0e91-4cdd-8b6b-d0984d6e299e" providerId="ADAL" clId="{808B83F0-0B37-47C1-8098-6F42DC5A5419}" dt="2025-01-24T14:53:41.481" v="369" actId="113"/>
        <pc:sldMkLst>
          <pc:docMk/>
          <pc:sldMk cId="1383784720" sldId="2250"/>
        </pc:sldMkLst>
        <pc:spChg chg="mod">
          <ac:chgData name="Alaa Khamis" userId="e9d8d96f-0e91-4cdd-8b6b-d0984d6e299e" providerId="ADAL" clId="{808B83F0-0B37-47C1-8098-6F42DC5A5419}" dt="2025-01-24T14:53:41.481" v="369" actId="113"/>
          <ac:spMkLst>
            <pc:docMk/>
            <pc:sldMk cId="1383784720" sldId="2250"/>
            <ac:spMk id="2" creationId="{44E858B9-6719-8341-BDD7-0FFF4714F63B}"/>
          </ac:spMkLst>
        </pc:spChg>
        <pc:spChg chg="mod">
          <ac:chgData name="Alaa Khamis" userId="e9d8d96f-0e91-4cdd-8b6b-d0984d6e299e" providerId="ADAL" clId="{808B83F0-0B37-47C1-8098-6F42DC5A5419}" dt="2025-01-24T14:50:24.484" v="315" actId="313"/>
          <ac:spMkLst>
            <pc:docMk/>
            <pc:sldMk cId="1383784720" sldId="2250"/>
            <ac:spMk id="3" creationId="{FF788CEB-6944-1892-6E7E-1C93D0BF419D}"/>
          </ac:spMkLst>
        </pc:spChg>
        <pc:spChg chg="add mod">
          <ac:chgData name="Alaa Khamis" userId="e9d8d96f-0e91-4cdd-8b6b-d0984d6e299e" providerId="ADAL" clId="{808B83F0-0B37-47C1-8098-6F42DC5A5419}" dt="2025-01-24T14:53:19.701" v="366" actId="1035"/>
          <ac:spMkLst>
            <pc:docMk/>
            <pc:sldMk cId="1383784720" sldId="2250"/>
            <ac:spMk id="9" creationId="{ED8C8031-80D8-2633-9573-C41EF4EE289B}"/>
          </ac:spMkLst>
        </pc:spChg>
        <pc:picChg chg="add mod">
          <ac:chgData name="Alaa Khamis" userId="e9d8d96f-0e91-4cdd-8b6b-d0984d6e299e" providerId="ADAL" clId="{808B83F0-0B37-47C1-8098-6F42DC5A5419}" dt="2025-01-24T14:51:10.829" v="339" actId="1076"/>
          <ac:picMkLst>
            <pc:docMk/>
            <pc:sldMk cId="1383784720" sldId="2250"/>
            <ac:picMk id="7" creationId="{8D7EBC37-04A1-3613-6EA9-B45C3CC6439D}"/>
          </ac:picMkLst>
        </pc:picChg>
      </pc:sldChg>
      <pc:sldChg chg="addSp delSp modSp add mod">
        <pc:chgData name="Alaa Khamis" userId="e9d8d96f-0e91-4cdd-8b6b-d0984d6e299e" providerId="ADAL" clId="{808B83F0-0B37-47C1-8098-6F42DC5A5419}" dt="2025-01-26T05:43:38.467" v="496" actId="20577"/>
        <pc:sldMkLst>
          <pc:docMk/>
          <pc:sldMk cId="1586726869" sldId="2251"/>
        </pc:sldMkLst>
        <pc:spChg chg="mod">
          <ac:chgData name="Alaa Khamis" userId="e9d8d96f-0e91-4cdd-8b6b-d0984d6e299e" providerId="ADAL" clId="{808B83F0-0B37-47C1-8098-6F42DC5A5419}" dt="2025-01-26T05:43:38.467" v="496" actId="20577"/>
          <ac:spMkLst>
            <pc:docMk/>
            <pc:sldMk cId="1586726869" sldId="2251"/>
            <ac:spMk id="6" creationId="{13C82100-90D0-ED6D-3276-62678EE133D0}"/>
          </ac:spMkLst>
        </pc:spChg>
        <pc:spChg chg="add mod">
          <ac:chgData name="Alaa Khamis" userId="e9d8d96f-0e91-4cdd-8b6b-d0984d6e299e" providerId="ADAL" clId="{808B83F0-0B37-47C1-8098-6F42DC5A5419}" dt="2025-01-26T05:43:32.600" v="483" actId="14100"/>
          <ac:spMkLst>
            <pc:docMk/>
            <pc:sldMk cId="1586726869" sldId="2251"/>
            <ac:spMk id="8" creationId="{673974E1-2154-4CA7-0EF8-D395E1A0B6EA}"/>
          </ac:spMkLst>
        </pc:spChg>
        <pc:picChg chg="add mod">
          <ac:chgData name="Alaa Khamis" userId="e9d8d96f-0e91-4cdd-8b6b-d0984d6e299e" providerId="ADAL" clId="{808B83F0-0B37-47C1-8098-6F42DC5A5419}" dt="2025-01-26T05:43:05.163" v="452" actId="14100"/>
          <ac:picMkLst>
            <pc:docMk/>
            <pc:sldMk cId="1586726869" sldId="2251"/>
            <ac:picMk id="5" creationId="{3407A91C-3D9E-051F-D2D3-D33967BA0D39}"/>
          </ac:picMkLst>
        </pc:picChg>
      </pc:sldChg>
      <pc:sldChg chg="add del">
        <pc:chgData name="Alaa Khamis" userId="e9d8d96f-0e91-4cdd-8b6b-d0984d6e299e" providerId="ADAL" clId="{808B83F0-0B37-47C1-8098-6F42DC5A5419}" dt="2025-01-24T13:59:11.503" v="3" actId="47"/>
        <pc:sldMkLst>
          <pc:docMk/>
          <pc:sldMk cId="3400043567" sldId="2251"/>
        </pc:sldMkLst>
      </pc:sldChg>
      <pc:sldChg chg="add">
        <pc:chgData name="Alaa Khamis" userId="e9d8d96f-0e91-4cdd-8b6b-d0984d6e299e" providerId="ADAL" clId="{808B83F0-0B37-47C1-8098-6F42DC5A5419}" dt="2025-01-26T05:42:55.020" v="448" actId="2890"/>
        <pc:sldMkLst>
          <pc:docMk/>
          <pc:sldMk cId="349943094" sldId="2252"/>
        </pc:sldMkLst>
      </pc:sldChg>
      <pc:sldChg chg="add del">
        <pc:chgData name="Alaa Khamis" userId="e9d8d96f-0e91-4cdd-8b6b-d0984d6e299e" providerId="ADAL" clId="{808B83F0-0B37-47C1-8098-6F42DC5A5419}" dt="2025-01-24T13:59:11.503" v="3" actId="47"/>
        <pc:sldMkLst>
          <pc:docMk/>
          <pc:sldMk cId="2737838731" sldId="2252"/>
        </pc:sldMkLst>
      </pc:sldChg>
      <pc:sldChg chg="modSp add mod setBg">
        <pc:chgData name="Alaa Khamis" userId="e9d8d96f-0e91-4cdd-8b6b-d0984d6e299e" providerId="ADAL" clId="{808B83F0-0B37-47C1-8098-6F42DC5A5419}" dt="2025-01-26T05:44:36.848" v="525" actId="108"/>
        <pc:sldMkLst>
          <pc:docMk/>
          <pc:sldMk cId="2532139240" sldId="2253"/>
        </pc:sldMkLst>
        <pc:spChg chg="mod">
          <ac:chgData name="Alaa Khamis" userId="e9d8d96f-0e91-4cdd-8b6b-d0984d6e299e" providerId="ADAL" clId="{808B83F0-0B37-47C1-8098-6F42DC5A5419}" dt="2025-01-26T05:44:36.848" v="525" actId="108"/>
          <ac:spMkLst>
            <pc:docMk/>
            <pc:sldMk cId="2532139240" sldId="2253"/>
            <ac:spMk id="6" creationId="{7E72951C-FED5-5AD3-E881-E94B6F05675D}"/>
          </ac:spMkLst>
        </pc:spChg>
      </pc:sldChg>
      <pc:sldChg chg="add del">
        <pc:chgData name="Alaa Khamis" userId="e9d8d96f-0e91-4cdd-8b6b-d0984d6e299e" providerId="ADAL" clId="{808B83F0-0B37-47C1-8098-6F42DC5A5419}" dt="2025-01-24T13:59:11.503" v="3" actId="47"/>
        <pc:sldMkLst>
          <pc:docMk/>
          <pc:sldMk cId="3905097156" sldId="2253"/>
        </pc:sldMkLst>
      </pc:sldChg>
      <pc:sldChg chg="addSp delSp modSp add mod modAnim modNotesTx">
        <pc:chgData name="Alaa Khamis" userId="e9d8d96f-0e91-4cdd-8b6b-d0984d6e299e" providerId="ADAL" clId="{808B83F0-0B37-47C1-8098-6F42DC5A5419}" dt="2025-01-27T13:25:12.482" v="1160"/>
        <pc:sldMkLst>
          <pc:docMk/>
          <pc:sldMk cId="3985100285" sldId="2254"/>
        </pc:sldMkLst>
        <pc:spChg chg="add mod">
          <ac:chgData name="Alaa Khamis" userId="e9d8d96f-0e91-4cdd-8b6b-d0984d6e299e" providerId="ADAL" clId="{808B83F0-0B37-47C1-8098-6F42DC5A5419}" dt="2025-01-27T06:57:52.389" v="552" actId="122"/>
          <ac:spMkLst>
            <pc:docMk/>
            <pc:sldMk cId="3985100285" sldId="2254"/>
            <ac:spMk id="5" creationId="{942EB6F8-50A7-E490-D388-314D0975D788}"/>
          </ac:spMkLst>
        </pc:spChg>
        <pc:spChg chg="add mod">
          <ac:chgData name="Alaa Khamis" userId="e9d8d96f-0e91-4cdd-8b6b-d0984d6e299e" providerId="ADAL" clId="{808B83F0-0B37-47C1-8098-6F42DC5A5419}" dt="2025-01-27T07:05:50.029" v="595" actId="1076"/>
          <ac:spMkLst>
            <pc:docMk/>
            <pc:sldMk cId="3985100285" sldId="2254"/>
            <ac:spMk id="8" creationId="{B9180087-AF79-03FB-9E2E-665F113C6F42}"/>
          </ac:spMkLst>
        </pc:spChg>
        <pc:spChg chg="add mod">
          <ac:chgData name="Alaa Khamis" userId="e9d8d96f-0e91-4cdd-8b6b-d0984d6e299e" providerId="ADAL" clId="{808B83F0-0B37-47C1-8098-6F42DC5A5419}" dt="2025-01-27T07:05:22.619" v="583" actId="2711"/>
          <ac:spMkLst>
            <pc:docMk/>
            <pc:sldMk cId="3985100285" sldId="2254"/>
            <ac:spMk id="9" creationId="{1C2DF016-5591-7571-5B0D-BD66BF85ED5D}"/>
          </ac:spMkLst>
        </pc:spChg>
        <pc:spChg chg="add mod">
          <ac:chgData name="Alaa Khamis" userId="e9d8d96f-0e91-4cdd-8b6b-d0984d6e299e" providerId="ADAL" clId="{808B83F0-0B37-47C1-8098-6F42DC5A5419}" dt="2025-01-27T07:05:22.619" v="583" actId="2711"/>
          <ac:spMkLst>
            <pc:docMk/>
            <pc:sldMk cId="3985100285" sldId="2254"/>
            <ac:spMk id="10" creationId="{C8FDEE16-E937-67C3-344A-A26062253C99}"/>
          </ac:spMkLst>
        </pc:spChg>
        <pc:spChg chg="add mod">
          <ac:chgData name="Alaa Khamis" userId="e9d8d96f-0e91-4cdd-8b6b-d0984d6e299e" providerId="ADAL" clId="{808B83F0-0B37-47C1-8098-6F42DC5A5419}" dt="2025-01-27T07:06:04.678" v="616" actId="20577"/>
          <ac:spMkLst>
            <pc:docMk/>
            <pc:sldMk cId="3985100285" sldId="2254"/>
            <ac:spMk id="11" creationId="{40BCE7DF-03FF-D6F5-5EF5-62D8FC4D7AB3}"/>
          </ac:spMkLst>
        </pc:spChg>
        <pc:spChg chg="mod">
          <ac:chgData name="Alaa Khamis" userId="e9d8d96f-0e91-4cdd-8b6b-d0984d6e299e" providerId="ADAL" clId="{808B83F0-0B37-47C1-8098-6F42DC5A5419}" dt="2025-01-27T07:03:05.779" v="579" actId="113"/>
          <ac:spMkLst>
            <pc:docMk/>
            <pc:sldMk cId="3985100285" sldId="2254"/>
            <ac:spMk id="111" creationId="{6EE883F9-8728-4C33-2D61-FF8DB0F8F4C7}"/>
          </ac:spMkLst>
        </pc:spChg>
        <pc:picChg chg="add mod">
          <ac:chgData name="Alaa Khamis" userId="e9d8d96f-0e91-4cdd-8b6b-d0984d6e299e" providerId="ADAL" clId="{808B83F0-0B37-47C1-8098-6F42DC5A5419}" dt="2025-01-27T07:05:11.080" v="580" actId="1076"/>
          <ac:picMkLst>
            <pc:docMk/>
            <pc:sldMk cId="3985100285" sldId="2254"/>
            <ac:picMk id="7" creationId="{23D43AEA-873A-CBDF-A8B4-B2952AAFAD5F}"/>
          </ac:picMkLst>
        </pc:picChg>
        <pc:picChg chg="add mod">
          <ac:chgData name="Alaa Khamis" userId="e9d8d96f-0e91-4cdd-8b6b-d0984d6e299e" providerId="ADAL" clId="{808B83F0-0B37-47C1-8098-6F42DC5A5419}" dt="2025-01-27T06:57:25.285" v="543" actId="1076"/>
          <ac:picMkLst>
            <pc:docMk/>
            <pc:sldMk cId="3985100285" sldId="2254"/>
            <ac:picMk id="1026" creationId="{F825BCEE-DF85-F061-3289-2673D5929C87}"/>
          </ac:picMkLst>
        </pc:picChg>
      </pc:sldChg>
      <pc:sldChg chg="addSp delSp modSp add mod modNotesTx">
        <pc:chgData name="Alaa Khamis" userId="e9d8d96f-0e91-4cdd-8b6b-d0984d6e299e" providerId="ADAL" clId="{808B83F0-0B37-47C1-8098-6F42DC5A5419}" dt="2025-01-27T13:26:53.709" v="1182" actId="14100"/>
        <pc:sldMkLst>
          <pc:docMk/>
          <pc:sldMk cId="267298181" sldId="225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5-02-03T14:49:08.8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28861 16362 720 0,'0'0'16'0,"-11"6"3"0,4-3 1 0,-3 4 0 0,-1 2-20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5-02-03T14:51:53.4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13698 3814 946 0,'0'0'20'0,"0"0"5"0,0 0 1 0,0 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5B899-96C7-E37E-CB6A-D0FB14A471F4}"/>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6F30262-49EE-6634-73D4-ADB9A8D1406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a:t>
            </a:fld>
            <a:endParaRPr lang="en-CA" sz="1300">
              <a:latin typeface="Times New Roman" pitchFamily="18" charset="0"/>
            </a:endParaRPr>
          </a:p>
        </p:txBody>
      </p:sp>
      <p:sp>
        <p:nvSpPr>
          <p:cNvPr id="68611" name="Rectangle 2">
            <a:extLst>
              <a:ext uri="{FF2B5EF4-FFF2-40B4-BE49-F238E27FC236}">
                <a16:creationId xmlns:a16="http://schemas.microsoft.com/office/drawing/2014/main" id="{F0B25863-4C10-27BF-2239-51C8F1F150D2}"/>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93CAAC55-788A-40F5-7C06-3B2B2953EC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8782368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17651-82E5-BF57-25E7-8C2816799A1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9E45DCAB-1900-238B-56D9-601B52EF07D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100</a:t>
            </a:fld>
            <a:endParaRPr lang="en-CA" sz="1300">
              <a:latin typeface="Times New Roman" pitchFamily="18" charset="0"/>
            </a:endParaRPr>
          </a:p>
        </p:txBody>
      </p:sp>
      <p:sp>
        <p:nvSpPr>
          <p:cNvPr id="68611" name="Rectangle 2">
            <a:extLst>
              <a:ext uri="{FF2B5EF4-FFF2-40B4-BE49-F238E27FC236}">
                <a16:creationId xmlns:a16="http://schemas.microsoft.com/office/drawing/2014/main" id="{77BF2696-2A49-2292-FC7A-374A4F70191F}"/>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EBA66FD-4BBD-8309-39D8-ED329A4E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8509036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C5F3-F3F7-0410-5100-B43D2C1567A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134F4CED-2B1D-5353-3429-7465E29B7EC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101</a:t>
            </a:fld>
            <a:endParaRPr lang="en-CA" sz="1300">
              <a:latin typeface="Times New Roman" pitchFamily="18" charset="0"/>
            </a:endParaRPr>
          </a:p>
        </p:txBody>
      </p:sp>
      <p:sp>
        <p:nvSpPr>
          <p:cNvPr id="68611" name="Rectangle 2">
            <a:extLst>
              <a:ext uri="{FF2B5EF4-FFF2-40B4-BE49-F238E27FC236}">
                <a16:creationId xmlns:a16="http://schemas.microsoft.com/office/drawing/2014/main" id="{442E4979-8CC1-AFE6-BF42-06540145F49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9A3C531C-7591-7697-88D7-1888450CB6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9055542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8FC0F-4E69-D130-3317-3942B14A7C51}"/>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FB4AF550-E22C-E43F-D716-A584713E7F4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102</a:t>
            </a:fld>
            <a:endParaRPr lang="en-CA" sz="1300">
              <a:latin typeface="Times New Roman" pitchFamily="18" charset="0"/>
            </a:endParaRPr>
          </a:p>
        </p:txBody>
      </p:sp>
      <p:sp>
        <p:nvSpPr>
          <p:cNvPr id="68611" name="Rectangle 2">
            <a:extLst>
              <a:ext uri="{FF2B5EF4-FFF2-40B4-BE49-F238E27FC236}">
                <a16:creationId xmlns:a16="http://schemas.microsoft.com/office/drawing/2014/main" id="{DB3ACB8D-7974-E618-8726-1EBA7C21B70E}"/>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3708653-9DA8-0FA5-7339-E47B40201A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3830222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04F5B-12E5-629A-7922-CE3659B6551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0C33F910-5CE7-CA43-74BA-728BF21A952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103</a:t>
            </a:fld>
            <a:endParaRPr lang="en-CA" sz="1300">
              <a:latin typeface="Times New Roman" pitchFamily="18" charset="0"/>
            </a:endParaRPr>
          </a:p>
        </p:txBody>
      </p:sp>
      <p:sp>
        <p:nvSpPr>
          <p:cNvPr id="68611" name="Rectangle 2">
            <a:extLst>
              <a:ext uri="{FF2B5EF4-FFF2-40B4-BE49-F238E27FC236}">
                <a16:creationId xmlns:a16="http://schemas.microsoft.com/office/drawing/2014/main" id="{8F6E78CC-B9D3-1727-0E8D-285832881028}"/>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77998AC3-BD08-A530-0DAB-547ABAEBD2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5198282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F2AD5-37E5-F4C0-B0C5-9D5A8130420B}"/>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CEC5D5F3-EE27-882B-E4CA-13963DF5F85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104</a:t>
            </a:fld>
            <a:endParaRPr lang="en-CA" sz="1300">
              <a:latin typeface="Times New Roman" pitchFamily="18" charset="0"/>
            </a:endParaRPr>
          </a:p>
        </p:txBody>
      </p:sp>
      <p:sp>
        <p:nvSpPr>
          <p:cNvPr id="68611" name="Rectangle 2">
            <a:extLst>
              <a:ext uri="{FF2B5EF4-FFF2-40B4-BE49-F238E27FC236}">
                <a16:creationId xmlns:a16="http://schemas.microsoft.com/office/drawing/2014/main" id="{5AABBE31-5A73-A7EB-F516-C5473ED57416}"/>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9B8C6A4C-3555-59BB-F686-C001CC9871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2957327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D6148-7011-66B3-05B2-6E461312158B}"/>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E7AB8C54-9240-9062-34D2-66E78C66680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105</a:t>
            </a:fld>
            <a:endParaRPr lang="en-CA" sz="1300">
              <a:latin typeface="Times New Roman" pitchFamily="18" charset="0"/>
            </a:endParaRPr>
          </a:p>
        </p:txBody>
      </p:sp>
      <p:sp>
        <p:nvSpPr>
          <p:cNvPr id="68611" name="Rectangle 2">
            <a:extLst>
              <a:ext uri="{FF2B5EF4-FFF2-40B4-BE49-F238E27FC236}">
                <a16:creationId xmlns:a16="http://schemas.microsoft.com/office/drawing/2014/main" id="{F6A2ACCA-023D-BA07-2221-9805739FC6E8}"/>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20FC2D1-05A0-04BB-7535-0E3F1613A3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6995070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3C062-2246-172E-F9DB-31228CDD80C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2506E1E5-5F4C-EEFC-9D79-123D75AE6E5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106</a:t>
            </a:fld>
            <a:endParaRPr lang="en-CA" sz="1300">
              <a:latin typeface="Times New Roman" pitchFamily="18" charset="0"/>
            </a:endParaRPr>
          </a:p>
        </p:txBody>
      </p:sp>
      <p:sp>
        <p:nvSpPr>
          <p:cNvPr id="68611" name="Rectangle 2">
            <a:extLst>
              <a:ext uri="{FF2B5EF4-FFF2-40B4-BE49-F238E27FC236}">
                <a16:creationId xmlns:a16="http://schemas.microsoft.com/office/drawing/2014/main" id="{112C3546-1BBF-899E-2D24-9C0D657B27C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10968046-9601-637C-E8AB-FA0871C60A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734297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6558C-6616-39C2-CE60-B95A809A2AFE}"/>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672BFBF-D824-6573-914C-DCC6515EFB4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107</a:t>
            </a:fld>
            <a:endParaRPr lang="en-CA" sz="1300">
              <a:latin typeface="Times New Roman" pitchFamily="18" charset="0"/>
            </a:endParaRPr>
          </a:p>
        </p:txBody>
      </p:sp>
      <p:sp>
        <p:nvSpPr>
          <p:cNvPr id="68611" name="Rectangle 2">
            <a:extLst>
              <a:ext uri="{FF2B5EF4-FFF2-40B4-BE49-F238E27FC236}">
                <a16:creationId xmlns:a16="http://schemas.microsoft.com/office/drawing/2014/main" id="{B68A56F5-2BD8-DDA8-565F-D2C4E05CBF06}"/>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DA79FDDA-B0FA-0725-B822-64F53412B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899785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366A7-8B7F-5673-E814-516E7C21C1F3}"/>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BAC72346-446B-A194-490F-4F520653293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108</a:t>
            </a:fld>
            <a:endParaRPr lang="en-CA" sz="1300">
              <a:latin typeface="Times New Roman" pitchFamily="18" charset="0"/>
            </a:endParaRPr>
          </a:p>
        </p:txBody>
      </p:sp>
      <p:sp>
        <p:nvSpPr>
          <p:cNvPr id="68611" name="Rectangle 2">
            <a:extLst>
              <a:ext uri="{FF2B5EF4-FFF2-40B4-BE49-F238E27FC236}">
                <a16:creationId xmlns:a16="http://schemas.microsoft.com/office/drawing/2014/main" id="{C21BD8A5-1335-F91D-13DD-9E14588F9760}"/>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C89134E-BB5F-EAA2-ADA5-5A5193F65F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5160061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16C9-F3E2-BDCC-C427-AD07184FEF9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BB5F93F5-FE90-44E3-21DD-B946A409A95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109</a:t>
            </a:fld>
            <a:endParaRPr lang="en-CA" sz="1300">
              <a:latin typeface="Times New Roman" pitchFamily="18" charset="0"/>
            </a:endParaRPr>
          </a:p>
        </p:txBody>
      </p:sp>
      <p:sp>
        <p:nvSpPr>
          <p:cNvPr id="68611" name="Rectangle 2">
            <a:extLst>
              <a:ext uri="{FF2B5EF4-FFF2-40B4-BE49-F238E27FC236}">
                <a16:creationId xmlns:a16="http://schemas.microsoft.com/office/drawing/2014/main" id="{D7CC5ABD-D668-ED5E-1C8A-1DE08A1C00B7}"/>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B99C2E26-F4E1-CD05-1643-A14DDB0A3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906441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B9767919-B4A7-40AE-AEF5-3330430604AD}" type="slidenum">
              <a:rPr lang="en-CA" sz="1300" smtClean="0">
                <a:latin typeface="Garamond" panose="02020404030301010803" pitchFamily="18" charset="0"/>
              </a:rPr>
              <a:pPr/>
              <a:t>11</a:t>
            </a:fld>
            <a:endParaRPr lang="en-CA" sz="1300" dirty="0">
              <a:latin typeface="Garamond" panose="02020404030301010803"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spcBef>
                <a:spcPts val="600"/>
              </a:spcBef>
              <a:spcAft>
                <a:spcPts val="600"/>
              </a:spcAft>
              <a:buFont typeface="Times New Roman" pitchFamily="18" charset="0"/>
              <a:buNone/>
              <a:tabLst>
                <a:tab pos="284163" algn="l"/>
              </a:tabLst>
            </a:pPr>
            <a:endParaRPr lang="en-US" sz="1200" dirty="0"/>
          </a:p>
        </p:txBody>
      </p:sp>
    </p:spTree>
    <p:extLst>
      <p:ext uri="{BB962C8B-B14F-4D97-AF65-F5344CB8AC3E}">
        <p14:creationId xmlns:p14="http://schemas.microsoft.com/office/powerpoint/2010/main" val="1394300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D1F68-95F8-C88D-A51F-22DA6D21ED4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0BD98D4-9A9B-9889-295C-01402E64DE2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110</a:t>
            </a:fld>
            <a:endParaRPr lang="en-CA" sz="1300">
              <a:latin typeface="Times New Roman" pitchFamily="18" charset="0"/>
            </a:endParaRPr>
          </a:p>
        </p:txBody>
      </p:sp>
      <p:sp>
        <p:nvSpPr>
          <p:cNvPr id="68611" name="Rectangle 2">
            <a:extLst>
              <a:ext uri="{FF2B5EF4-FFF2-40B4-BE49-F238E27FC236}">
                <a16:creationId xmlns:a16="http://schemas.microsoft.com/office/drawing/2014/main" id="{65906C19-3041-4029-6544-69606B6B092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A2A74EC-B8E0-EF52-E265-A826B7198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9682226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01A68-C2D4-A76A-7651-CEA03C03947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C27842D1-C2F5-A94F-E21E-8E434199AD0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111</a:t>
            </a:fld>
            <a:endParaRPr lang="en-CA" sz="1300">
              <a:latin typeface="Times New Roman" pitchFamily="18" charset="0"/>
            </a:endParaRPr>
          </a:p>
        </p:txBody>
      </p:sp>
      <p:sp>
        <p:nvSpPr>
          <p:cNvPr id="68611" name="Rectangle 2">
            <a:extLst>
              <a:ext uri="{FF2B5EF4-FFF2-40B4-BE49-F238E27FC236}">
                <a16:creationId xmlns:a16="http://schemas.microsoft.com/office/drawing/2014/main" id="{8E2FE726-9B4E-252F-1EF7-09255B5E40ED}"/>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FA9363CA-6945-AF59-A39C-4287E35F6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5428579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FC6B7-5ADB-2C89-40D5-13052C048F5E}"/>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A61FF0CA-0FFE-F392-CCCE-044067ABF223}"/>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112</a:t>
            </a:fld>
            <a:endParaRPr lang="en-CA" sz="1300">
              <a:latin typeface="Times New Roman" pitchFamily="18" charset="0"/>
            </a:endParaRPr>
          </a:p>
        </p:txBody>
      </p:sp>
      <p:sp>
        <p:nvSpPr>
          <p:cNvPr id="68611" name="Rectangle 2">
            <a:extLst>
              <a:ext uri="{FF2B5EF4-FFF2-40B4-BE49-F238E27FC236}">
                <a16:creationId xmlns:a16="http://schemas.microsoft.com/office/drawing/2014/main" id="{9666761A-6FB6-D5BC-CA14-9505D2B206F3}"/>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7604D963-489C-9AC3-3A33-96A59845AD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0070736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842B8-3C66-9D2B-CF33-7F88A3524E6D}"/>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98256541-FD4A-3B7E-7F65-4F1088BE3FF3}"/>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113</a:t>
            </a:fld>
            <a:endParaRPr lang="en-CA" sz="1300">
              <a:latin typeface="Times New Roman" pitchFamily="18" charset="0"/>
            </a:endParaRPr>
          </a:p>
        </p:txBody>
      </p:sp>
      <p:sp>
        <p:nvSpPr>
          <p:cNvPr id="68611" name="Rectangle 2">
            <a:extLst>
              <a:ext uri="{FF2B5EF4-FFF2-40B4-BE49-F238E27FC236}">
                <a16:creationId xmlns:a16="http://schemas.microsoft.com/office/drawing/2014/main" id="{2EC41F96-96CC-2279-1DA9-47A75769C58B}"/>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5FF7E955-D09E-E42A-42B5-A6FA0D4648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4484545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25DDC-D482-1E18-B1FC-18F541C9921D}"/>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D572FA75-8BE2-AA23-D83E-F6085883241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114</a:t>
            </a:fld>
            <a:endParaRPr lang="en-CA" sz="1300">
              <a:latin typeface="Times New Roman" pitchFamily="18" charset="0"/>
            </a:endParaRPr>
          </a:p>
        </p:txBody>
      </p:sp>
      <p:sp>
        <p:nvSpPr>
          <p:cNvPr id="68611" name="Rectangle 2">
            <a:extLst>
              <a:ext uri="{FF2B5EF4-FFF2-40B4-BE49-F238E27FC236}">
                <a16:creationId xmlns:a16="http://schemas.microsoft.com/office/drawing/2014/main" id="{F2BB2F05-03D0-90BE-BA8F-2B4C9FCD9AC6}"/>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A4C0D2B3-0F19-F41A-944D-4D0FFAC3F8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9144489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958A5-6BC2-2EA5-8797-074B4F8149E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986623BD-2F64-5C30-1F0C-09750162DF9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115</a:t>
            </a:fld>
            <a:endParaRPr lang="en-CA" sz="1300">
              <a:latin typeface="Times New Roman" pitchFamily="18" charset="0"/>
            </a:endParaRPr>
          </a:p>
        </p:txBody>
      </p:sp>
      <p:sp>
        <p:nvSpPr>
          <p:cNvPr id="68611" name="Rectangle 2">
            <a:extLst>
              <a:ext uri="{FF2B5EF4-FFF2-40B4-BE49-F238E27FC236}">
                <a16:creationId xmlns:a16="http://schemas.microsoft.com/office/drawing/2014/main" id="{E61CE3CB-2A04-7F80-C2B7-0FCDDEFC4F65}"/>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06EFD7B4-0BCA-D907-F982-3F41231C13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8437154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B4401-CFBB-FE81-4801-6EC3CD0351E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F543DB3-ADA1-A7C4-0876-A06E6878138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116</a:t>
            </a:fld>
            <a:endParaRPr lang="en-CA" sz="1300">
              <a:latin typeface="Times New Roman" pitchFamily="18" charset="0"/>
            </a:endParaRPr>
          </a:p>
        </p:txBody>
      </p:sp>
      <p:sp>
        <p:nvSpPr>
          <p:cNvPr id="68611" name="Rectangle 2">
            <a:extLst>
              <a:ext uri="{FF2B5EF4-FFF2-40B4-BE49-F238E27FC236}">
                <a16:creationId xmlns:a16="http://schemas.microsoft.com/office/drawing/2014/main" id="{B1C1CC3E-30E7-0AF1-D4E4-F14AFC9C23FD}"/>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B2BC300A-028B-FE20-03D2-F82F32ECD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933384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9A112-A0F9-B9FE-EC6C-8EDCA21D681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E1DBCD34-1142-4029-78DC-AE8CB2B4E55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117</a:t>
            </a:fld>
            <a:endParaRPr lang="en-CA" sz="1300">
              <a:latin typeface="Times New Roman" pitchFamily="18" charset="0"/>
            </a:endParaRPr>
          </a:p>
        </p:txBody>
      </p:sp>
      <p:sp>
        <p:nvSpPr>
          <p:cNvPr id="68611" name="Rectangle 2">
            <a:extLst>
              <a:ext uri="{FF2B5EF4-FFF2-40B4-BE49-F238E27FC236}">
                <a16:creationId xmlns:a16="http://schemas.microsoft.com/office/drawing/2014/main" id="{97A007C6-30BB-F843-EBE7-18B360B1E6D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2F89AF9-8FE1-078A-3903-1CAE4CC042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6794397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21D72-0772-5454-AF74-FD16B47BE341}"/>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C9FA5939-B873-BD16-020F-32C7B2616A1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118</a:t>
            </a:fld>
            <a:endParaRPr lang="en-CA" sz="1300">
              <a:latin typeface="Times New Roman" pitchFamily="18" charset="0"/>
            </a:endParaRPr>
          </a:p>
        </p:txBody>
      </p:sp>
      <p:sp>
        <p:nvSpPr>
          <p:cNvPr id="68611" name="Rectangle 2">
            <a:extLst>
              <a:ext uri="{FF2B5EF4-FFF2-40B4-BE49-F238E27FC236}">
                <a16:creationId xmlns:a16="http://schemas.microsoft.com/office/drawing/2014/main" id="{77B2BE5C-CAB8-93DC-C2E7-A8706CFE7821}"/>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D3A1D270-EAB3-123F-D121-A9B08656D9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4486803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9434-465D-FAC1-EA02-7C08917D911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C811DAB0-2BC1-0BE2-64F7-2D8094934503}"/>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119</a:t>
            </a:fld>
            <a:endParaRPr lang="en-CA" sz="1300">
              <a:latin typeface="Times New Roman" pitchFamily="18" charset="0"/>
            </a:endParaRPr>
          </a:p>
        </p:txBody>
      </p:sp>
      <p:sp>
        <p:nvSpPr>
          <p:cNvPr id="68611" name="Rectangle 2">
            <a:extLst>
              <a:ext uri="{FF2B5EF4-FFF2-40B4-BE49-F238E27FC236}">
                <a16:creationId xmlns:a16="http://schemas.microsoft.com/office/drawing/2014/main" id="{B091A88F-E8EF-F990-834C-85D3D404F840}"/>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953C4630-2940-F622-8A66-A943D53B66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21665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382E000-6D95-47D1-8FE4-E34B950F34EE}" type="slidenum">
              <a:rPr lang="en-CA" sz="1300" smtClean="0">
                <a:latin typeface="Garamond" panose="02020404030301010803" pitchFamily="18" charset="0"/>
              </a:rPr>
              <a:pPr/>
              <a:t>12</a:t>
            </a:fld>
            <a:endParaRPr lang="en-CA" sz="1300" dirty="0">
              <a:latin typeface="Garamond" panose="02020404030301010803"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6507694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200F-B0EE-6C11-4866-997E3A64D25D}"/>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6D979B9F-DFD5-09B8-9B01-5C3D4BCC66B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120</a:t>
            </a:fld>
            <a:endParaRPr lang="en-CA" sz="1300">
              <a:latin typeface="Times New Roman" pitchFamily="18" charset="0"/>
            </a:endParaRPr>
          </a:p>
        </p:txBody>
      </p:sp>
      <p:sp>
        <p:nvSpPr>
          <p:cNvPr id="68611" name="Rectangle 2">
            <a:extLst>
              <a:ext uri="{FF2B5EF4-FFF2-40B4-BE49-F238E27FC236}">
                <a16:creationId xmlns:a16="http://schemas.microsoft.com/office/drawing/2014/main" id="{0A568D86-0675-B930-3FC0-8CEEF37A91FB}"/>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32F7A80-FC95-AA16-B5D2-64796AC0C6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8728384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06ABB-5AAB-4E69-05CC-5ED5FC7DC24E}"/>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C884E6F-C87C-EE3B-3BD2-A7A01DD636B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121</a:t>
            </a:fld>
            <a:endParaRPr lang="en-CA" sz="1300">
              <a:latin typeface="Times New Roman" pitchFamily="18" charset="0"/>
            </a:endParaRPr>
          </a:p>
        </p:txBody>
      </p:sp>
      <p:sp>
        <p:nvSpPr>
          <p:cNvPr id="68611" name="Rectangle 2">
            <a:extLst>
              <a:ext uri="{FF2B5EF4-FFF2-40B4-BE49-F238E27FC236}">
                <a16:creationId xmlns:a16="http://schemas.microsoft.com/office/drawing/2014/main" id="{785BC9BB-91AD-5DEE-CFEF-25A7BDA6EF41}"/>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4890C367-7040-92C6-5A4A-029258DC8D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8388917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32A9-AC4D-6801-0671-F9A8120EEDDF}"/>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9D3B1F29-A579-0940-04CD-C64F933AB83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122</a:t>
            </a:fld>
            <a:endParaRPr lang="en-CA" sz="1300">
              <a:latin typeface="Times New Roman" pitchFamily="18" charset="0"/>
            </a:endParaRPr>
          </a:p>
        </p:txBody>
      </p:sp>
      <p:sp>
        <p:nvSpPr>
          <p:cNvPr id="68611" name="Rectangle 2">
            <a:extLst>
              <a:ext uri="{FF2B5EF4-FFF2-40B4-BE49-F238E27FC236}">
                <a16:creationId xmlns:a16="http://schemas.microsoft.com/office/drawing/2014/main" id="{CB4BE65A-94E2-4596-E025-9E6CC8119D72}"/>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20224630-1B8D-0D67-7212-14B7F82E7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930268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630C7-9A30-B1B2-8726-0C3B13FB722E}"/>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09C65AC3-8397-55A5-CF4C-D7AB2EDA760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123</a:t>
            </a:fld>
            <a:endParaRPr lang="en-CA" sz="1300">
              <a:latin typeface="Times New Roman" pitchFamily="18" charset="0"/>
            </a:endParaRPr>
          </a:p>
        </p:txBody>
      </p:sp>
      <p:sp>
        <p:nvSpPr>
          <p:cNvPr id="68611" name="Rectangle 2">
            <a:extLst>
              <a:ext uri="{FF2B5EF4-FFF2-40B4-BE49-F238E27FC236}">
                <a16:creationId xmlns:a16="http://schemas.microsoft.com/office/drawing/2014/main" id="{BDDA7052-D81E-9D7F-3BC6-65719D9F3BDD}"/>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48D5B2C8-250D-49F4-A0AE-59B66C0C5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1383030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F3208-0BC8-7084-D11A-6FB0729BFDEC}"/>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0D356ECD-FF17-88A4-E74A-0B907304802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124</a:t>
            </a:fld>
            <a:endParaRPr lang="en-CA" sz="1300">
              <a:latin typeface="Times New Roman" pitchFamily="18" charset="0"/>
            </a:endParaRPr>
          </a:p>
        </p:txBody>
      </p:sp>
      <p:sp>
        <p:nvSpPr>
          <p:cNvPr id="68611" name="Rectangle 2">
            <a:extLst>
              <a:ext uri="{FF2B5EF4-FFF2-40B4-BE49-F238E27FC236}">
                <a16:creationId xmlns:a16="http://schemas.microsoft.com/office/drawing/2014/main" id="{BBBBBAA2-9A54-1AF9-8491-FD604780FFC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28014668-28CF-0DF7-9638-9A399EE1AD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2692867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93DBB-896F-FEA3-1BEF-8335E729AA33}"/>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4D8DDE23-9200-BF05-ADAC-E455160D68A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125</a:t>
            </a:fld>
            <a:endParaRPr lang="en-CA" sz="1300">
              <a:latin typeface="Times New Roman" pitchFamily="18" charset="0"/>
            </a:endParaRPr>
          </a:p>
        </p:txBody>
      </p:sp>
      <p:sp>
        <p:nvSpPr>
          <p:cNvPr id="68611" name="Rectangle 2">
            <a:extLst>
              <a:ext uri="{FF2B5EF4-FFF2-40B4-BE49-F238E27FC236}">
                <a16:creationId xmlns:a16="http://schemas.microsoft.com/office/drawing/2014/main" id="{C049EF24-CD78-6DF8-3AE3-302622D6D21B}"/>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41DE77FE-1763-9E74-DC6D-6550DC45D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33273835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D284B-575C-60D2-35ED-A382A54D0C0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71C492B-72F2-CDDF-3249-50A2070838C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126</a:t>
            </a:fld>
            <a:endParaRPr lang="en-CA" sz="1300">
              <a:latin typeface="Times New Roman" pitchFamily="18" charset="0"/>
            </a:endParaRPr>
          </a:p>
        </p:txBody>
      </p:sp>
      <p:sp>
        <p:nvSpPr>
          <p:cNvPr id="68611" name="Rectangle 2">
            <a:extLst>
              <a:ext uri="{FF2B5EF4-FFF2-40B4-BE49-F238E27FC236}">
                <a16:creationId xmlns:a16="http://schemas.microsoft.com/office/drawing/2014/main" id="{27025210-3167-72D8-34FD-052C72DBA87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17FD2FC2-7563-77C9-BE6C-886A252826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2130216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42287-4523-8EB6-FF46-4A4AE6E52611}"/>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2DE5CBE6-A83F-1618-C296-04D358D1A87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127</a:t>
            </a:fld>
            <a:endParaRPr lang="en-CA" sz="1300">
              <a:latin typeface="Times New Roman" pitchFamily="18" charset="0"/>
            </a:endParaRPr>
          </a:p>
        </p:txBody>
      </p:sp>
      <p:sp>
        <p:nvSpPr>
          <p:cNvPr id="68611" name="Rectangle 2">
            <a:extLst>
              <a:ext uri="{FF2B5EF4-FFF2-40B4-BE49-F238E27FC236}">
                <a16:creationId xmlns:a16="http://schemas.microsoft.com/office/drawing/2014/main" id="{21DDC857-D8B9-CADD-589A-CEDDF0E7C873}"/>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578776BE-6A9E-D2EA-82CC-0D16C9C881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1423688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5AE61-21AE-C103-8944-F25BAF089EE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AD27D5F-325E-7423-B962-8237085EA92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128</a:t>
            </a:fld>
            <a:endParaRPr lang="en-CA" sz="1300">
              <a:latin typeface="Times New Roman" pitchFamily="18" charset="0"/>
            </a:endParaRPr>
          </a:p>
        </p:txBody>
      </p:sp>
      <p:sp>
        <p:nvSpPr>
          <p:cNvPr id="68611" name="Rectangle 2">
            <a:extLst>
              <a:ext uri="{FF2B5EF4-FFF2-40B4-BE49-F238E27FC236}">
                <a16:creationId xmlns:a16="http://schemas.microsoft.com/office/drawing/2014/main" id="{678B44B8-0666-7D9F-A939-4ABA2763BDB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EC82C25-139A-7B28-9BEE-6404C5A39E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9963853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DB9C-5CD3-D7AA-65EC-7240FC120488}"/>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31FA93A-BD30-2B74-A5D3-34A0DACC85D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129</a:t>
            </a:fld>
            <a:endParaRPr lang="en-CA" sz="1300">
              <a:latin typeface="Times New Roman" pitchFamily="18" charset="0"/>
            </a:endParaRPr>
          </a:p>
        </p:txBody>
      </p:sp>
      <p:sp>
        <p:nvSpPr>
          <p:cNvPr id="68611" name="Rectangle 2">
            <a:extLst>
              <a:ext uri="{FF2B5EF4-FFF2-40B4-BE49-F238E27FC236}">
                <a16:creationId xmlns:a16="http://schemas.microsoft.com/office/drawing/2014/main" id="{BFD9BC7C-D7C3-E599-9D51-39EC1E3DEF4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9EB97B6-6F06-0BEC-CAE9-D8DCAE3CB2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82097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ED0E3-73D0-60F2-4DC7-4701BE2A5FD4}"/>
            </a:ext>
          </a:extLst>
        </p:cNvPr>
        <p:cNvGrpSpPr/>
        <p:nvPr/>
      </p:nvGrpSpPr>
      <p:grpSpPr>
        <a:xfrm>
          <a:off x="0" y="0"/>
          <a:ext cx="0" cy="0"/>
          <a:chOff x="0" y="0"/>
          <a:chExt cx="0" cy="0"/>
        </a:xfrm>
      </p:grpSpPr>
      <p:sp>
        <p:nvSpPr>
          <p:cNvPr id="89090" name="Rectangle 7">
            <a:extLst>
              <a:ext uri="{FF2B5EF4-FFF2-40B4-BE49-F238E27FC236}">
                <a16:creationId xmlns:a16="http://schemas.microsoft.com/office/drawing/2014/main" id="{AB0DA7D0-C21D-FFC0-FE43-34897C40BE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3318B419-8D2A-47DC-A1D9-56ED41D3978E}" type="slidenum">
              <a:rPr lang="en-CA" sz="1300" smtClean="0">
                <a:latin typeface="Garamond" panose="02020404030301010803" pitchFamily="18" charset="0"/>
              </a:rPr>
              <a:pPr/>
              <a:t>13</a:t>
            </a:fld>
            <a:endParaRPr lang="en-CA" sz="1300" dirty="0">
              <a:latin typeface="Garamond" panose="02020404030301010803" pitchFamily="18" charset="0"/>
            </a:endParaRPr>
          </a:p>
        </p:txBody>
      </p:sp>
      <p:sp>
        <p:nvSpPr>
          <p:cNvPr id="89091" name="Rectangle 2">
            <a:extLst>
              <a:ext uri="{FF2B5EF4-FFF2-40B4-BE49-F238E27FC236}">
                <a16:creationId xmlns:a16="http://schemas.microsoft.com/office/drawing/2014/main" id="{E616E601-159B-15A5-2762-8EC9612CFF69}"/>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BD007285-2ACC-EDE6-FE71-0BC1C4931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9316593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8FF45-32D6-23CD-7153-20423DCFB071}"/>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4D03343E-5AE9-4968-F799-E55D4D6D4CB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130</a:t>
            </a:fld>
            <a:endParaRPr lang="en-CA" sz="1300">
              <a:latin typeface="Times New Roman" pitchFamily="18" charset="0"/>
            </a:endParaRPr>
          </a:p>
        </p:txBody>
      </p:sp>
      <p:sp>
        <p:nvSpPr>
          <p:cNvPr id="68611" name="Rectangle 2">
            <a:extLst>
              <a:ext uri="{FF2B5EF4-FFF2-40B4-BE49-F238E27FC236}">
                <a16:creationId xmlns:a16="http://schemas.microsoft.com/office/drawing/2014/main" id="{572B7D40-8015-9B32-4945-C6E03865FFE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1415F090-0B37-3D3C-D85D-770DEBF572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4374375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B31D3-4844-359F-54A8-07B3D6E2CB6D}"/>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4BB95091-ECB6-C98C-9A8D-6935BAADCAD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131</a:t>
            </a:fld>
            <a:endParaRPr lang="en-CA" sz="1300">
              <a:latin typeface="Times New Roman" pitchFamily="18" charset="0"/>
            </a:endParaRPr>
          </a:p>
        </p:txBody>
      </p:sp>
      <p:sp>
        <p:nvSpPr>
          <p:cNvPr id="68611" name="Rectangle 2">
            <a:extLst>
              <a:ext uri="{FF2B5EF4-FFF2-40B4-BE49-F238E27FC236}">
                <a16:creationId xmlns:a16="http://schemas.microsoft.com/office/drawing/2014/main" id="{2F341ADB-D6A1-4C54-AD8F-2AECC9FE17FF}"/>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79427F58-2FF1-7B52-C612-106D51158C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7209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3318B419-8D2A-47DC-A1D9-56ED41D3978E}" type="slidenum">
              <a:rPr lang="en-CA" sz="1300" smtClean="0">
                <a:latin typeface="Garamond" panose="02020404030301010803" pitchFamily="18" charset="0"/>
              </a:rPr>
              <a:pPr/>
              <a:t>14</a:t>
            </a:fld>
            <a:endParaRPr lang="en-CA" sz="1300" dirty="0">
              <a:latin typeface="Garamond" panose="02020404030301010803"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509284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ABC45B62-0CE0-4DD4-BC5B-DA09503746CD}" type="slidenum">
              <a:rPr lang="en-CA" sz="1300" smtClean="0">
                <a:latin typeface="Garamond" panose="02020404030301010803" pitchFamily="18" charset="0"/>
              </a:rPr>
              <a:pPr/>
              <a:t>15</a:t>
            </a:fld>
            <a:endParaRPr lang="en-CA" sz="1300" dirty="0">
              <a:latin typeface="Garamond" panose="02020404030301010803"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930487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A4D177C6-35E1-4F6E-AD88-8B5A4760F0AE}" type="slidenum">
              <a:rPr lang="en-CA" sz="1300" smtClean="0">
                <a:latin typeface="Garamond" panose="02020404030301010803" pitchFamily="18" charset="0"/>
              </a:rPr>
              <a:pPr/>
              <a:t>16</a:t>
            </a:fld>
            <a:endParaRPr lang="en-CA" sz="1300" dirty="0">
              <a:latin typeface="Garamond" panose="02020404030301010803"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313364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6B40C759-C87C-421A-8316-80091E8B6A8A}" type="slidenum">
              <a:rPr lang="en-CA" sz="1300" smtClean="0">
                <a:latin typeface="Garamond" panose="02020404030301010803" pitchFamily="18" charset="0"/>
              </a:rPr>
              <a:pPr/>
              <a:t>17</a:t>
            </a:fld>
            <a:endParaRPr lang="en-CA" sz="1300" dirty="0">
              <a:latin typeface="Garamond" panose="02020404030301010803"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877826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36E7164A-E7D3-4449-B698-535FCF8050FE}" type="slidenum">
              <a:rPr lang="en-CA" sz="1300" smtClean="0">
                <a:latin typeface="Garamond" panose="02020404030301010803" pitchFamily="18" charset="0"/>
              </a:rPr>
              <a:pPr/>
              <a:t>18</a:t>
            </a:fld>
            <a:endParaRPr lang="en-CA" sz="1300" dirty="0">
              <a:latin typeface="Garamond" panose="02020404030301010803"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77625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3FF050BE-05AE-466C-B80C-C87AB7B4C27A}" type="slidenum">
              <a:rPr lang="en-CA" sz="1300" smtClean="0">
                <a:latin typeface="Garamond" panose="02020404030301010803" pitchFamily="18" charset="0"/>
              </a:rPr>
              <a:pPr/>
              <a:t>19</a:t>
            </a:fld>
            <a:endParaRPr lang="en-CA" sz="1300" dirty="0">
              <a:latin typeface="Garamond" panose="02020404030301010803"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910986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1F92A-A773-7207-7F01-E6AE62391ED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9C53982C-41D2-1ABF-8CD7-7C51A2C6B6B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a:latin typeface="Times New Roman" pitchFamily="18" charset="0"/>
            </a:endParaRPr>
          </a:p>
        </p:txBody>
      </p:sp>
      <p:sp>
        <p:nvSpPr>
          <p:cNvPr id="68611" name="Rectangle 2">
            <a:extLst>
              <a:ext uri="{FF2B5EF4-FFF2-40B4-BE49-F238E27FC236}">
                <a16:creationId xmlns:a16="http://schemas.microsoft.com/office/drawing/2014/main" id="{427A6A8D-B61D-1FF5-9AAA-3324091230A3}"/>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ACCB111-C46E-5B5A-2CB7-896A3DB1EC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100522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9BA5CF1-1292-4A2D-93F4-A484C0C23302}" type="slidenum">
              <a:rPr lang="en-CA" sz="1300" smtClean="0">
                <a:latin typeface="Garamond" panose="02020404030301010803" pitchFamily="18" charset="0"/>
              </a:rPr>
              <a:pPr/>
              <a:t>20</a:t>
            </a:fld>
            <a:endParaRPr lang="en-CA" sz="1300" dirty="0">
              <a:latin typeface="Garamond" panose="02020404030301010803"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076582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C50BD-5636-C577-DE92-352F6F04604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A6242EFD-8D21-E1B9-A412-F3412BD90C9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21</a:t>
            </a:fld>
            <a:endParaRPr lang="en-CA" sz="1300">
              <a:latin typeface="Times New Roman" pitchFamily="18" charset="0"/>
            </a:endParaRPr>
          </a:p>
        </p:txBody>
      </p:sp>
      <p:sp>
        <p:nvSpPr>
          <p:cNvPr id="68611" name="Rectangle 2">
            <a:extLst>
              <a:ext uri="{FF2B5EF4-FFF2-40B4-BE49-F238E27FC236}">
                <a16:creationId xmlns:a16="http://schemas.microsoft.com/office/drawing/2014/main" id="{669AAED7-E6CE-1F02-85FB-018BAEF8E62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5ACB2236-0380-0F32-22BE-43363A52E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262167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7508B582-2693-49B0-B157-62CBBA9A4344}" type="slidenum">
              <a:rPr lang="en-CA" sz="1300" smtClean="0">
                <a:latin typeface="Garamond" panose="02020404030301010803" pitchFamily="18" charset="0"/>
              </a:rPr>
              <a:pPr/>
              <a:t>22</a:t>
            </a:fld>
            <a:endParaRPr lang="en-CA" sz="1300" dirty="0">
              <a:latin typeface="Garamond" panose="02020404030301010803"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96749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6B261375-618A-4C8A-AD8B-D97F21B812C6}" type="slidenum">
              <a:rPr lang="en-CA" sz="1300" smtClean="0">
                <a:latin typeface="Garamond" panose="02020404030301010803" pitchFamily="18" charset="0"/>
              </a:rPr>
              <a:pPr/>
              <a:t>23</a:t>
            </a:fld>
            <a:endParaRPr lang="en-CA" sz="1300" dirty="0">
              <a:latin typeface="Garamond" panose="02020404030301010803"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028443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5F70EBE5-F115-4275-9752-FD90E86A4511}" type="slidenum">
              <a:rPr lang="en-CA" sz="1300" smtClean="0">
                <a:latin typeface="Garamond" panose="02020404030301010803" pitchFamily="18" charset="0"/>
              </a:rPr>
              <a:pPr/>
              <a:t>24</a:t>
            </a:fld>
            <a:endParaRPr lang="en-CA" sz="1300" dirty="0">
              <a:latin typeface="Garamond" panose="02020404030301010803"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575381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37CEEDB2-640C-4D43-BFBE-76212C1C8748}" type="slidenum">
              <a:rPr lang="en-CA" sz="1300" smtClean="0">
                <a:latin typeface="Garamond" panose="02020404030301010803" pitchFamily="18" charset="0"/>
              </a:rPr>
              <a:pPr/>
              <a:t>25</a:t>
            </a:fld>
            <a:endParaRPr lang="en-CA" sz="1300" dirty="0">
              <a:latin typeface="Garamond" panose="02020404030301010803"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62916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ACF5D2FE-4A24-4B37-86BA-DC1E9CCD608A}" type="slidenum">
              <a:rPr lang="en-CA" sz="1300" smtClean="0">
                <a:latin typeface="Garamond" panose="02020404030301010803" pitchFamily="18" charset="0"/>
              </a:rPr>
              <a:pPr/>
              <a:t>26</a:t>
            </a:fld>
            <a:endParaRPr lang="en-CA" sz="1300" dirty="0">
              <a:latin typeface="Garamond" panose="02020404030301010803"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563767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F625294D-87E0-421A-B3EC-DA7D3F91C40D}" type="slidenum">
              <a:rPr lang="en-CA" sz="1300" smtClean="0">
                <a:latin typeface="Garamond" panose="02020404030301010803" pitchFamily="18" charset="0"/>
              </a:rPr>
              <a:pPr/>
              <a:t>27</a:t>
            </a:fld>
            <a:endParaRPr lang="en-CA" sz="1300" dirty="0">
              <a:latin typeface="Garamond" panose="02020404030301010803"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665966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602425A-A6CC-4FB9-B5A5-6AAFF39BBE16}" type="slidenum">
              <a:rPr lang="en-CA" sz="1300" smtClean="0">
                <a:latin typeface="Garamond" panose="02020404030301010803" pitchFamily="18" charset="0"/>
              </a:rPr>
              <a:pPr/>
              <a:t>28</a:t>
            </a:fld>
            <a:endParaRPr lang="en-CA" sz="1300" dirty="0">
              <a:latin typeface="Garamond" panose="02020404030301010803"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007633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8A4A1-4195-C3C8-E100-D3145E628345}"/>
            </a:ext>
          </a:extLst>
        </p:cNvPr>
        <p:cNvGrpSpPr/>
        <p:nvPr/>
      </p:nvGrpSpPr>
      <p:grpSpPr>
        <a:xfrm>
          <a:off x="0" y="0"/>
          <a:ext cx="0" cy="0"/>
          <a:chOff x="0" y="0"/>
          <a:chExt cx="0" cy="0"/>
        </a:xfrm>
      </p:grpSpPr>
      <p:sp>
        <p:nvSpPr>
          <p:cNvPr id="106498" name="Rectangle 7">
            <a:extLst>
              <a:ext uri="{FF2B5EF4-FFF2-40B4-BE49-F238E27FC236}">
                <a16:creationId xmlns:a16="http://schemas.microsoft.com/office/drawing/2014/main" id="{2CB4401D-46F7-BA67-A42C-D2D67A3839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602425A-A6CC-4FB9-B5A5-6AAFF39BBE16}" type="slidenum">
              <a:rPr lang="en-CA" sz="1300" smtClean="0">
                <a:latin typeface="Garamond" panose="02020404030301010803" pitchFamily="18" charset="0"/>
              </a:rPr>
              <a:pPr/>
              <a:t>29</a:t>
            </a:fld>
            <a:endParaRPr lang="en-CA" sz="1300" dirty="0">
              <a:latin typeface="Garamond" panose="02020404030301010803" pitchFamily="18" charset="0"/>
            </a:endParaRPr>
          </a:p>
        </p:txBody>
      </p:sp>
      <p:sp>
        <p:nvSpPr>
          <p:cNvPr id="106499" name="Rectangle 2">
            <a:extLst>
              <a:ext uri="{FF2B5EF4-FFF2-40B4-BE49-F238E27FC236}">
                <a16:creationId xmlns:a16="http://schemas.microsoft.com/office/drawing/2014/main" id="{E7915303-B564-E992-7AF6-A037BE938A2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1645BA1B-ABBB-5490-9C15-B4FAF48F5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5778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734AF-9E96-2CD4-7338-B1CD51331AD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395FC55-6909-09F2-70D9-D5FCFD0C208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a:latin typeface="Times New Roman" pitchFamily="18" charset="0"/>
            </a:endParaRPr>
          </a:p>
        </p:txBody>
      </p:sp>
      <p:sp>
        <p:nvSpPr>
          <p:cNvPr id="68611" name="Rectangle 2">
            <a:extLst>
              <a:ext uri="{FF2B5EF4-FFF2-40B4-BE49-F238E27FC236}">
                <a16:creationId xmlns:a16="http://schemas.microsoft.com/office/drawing/2014/main" id="{B7371119-1AC8-24C6-C09D-05BF5892E6B6}"/>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4239E372-0DA4-43DF-F0B1-98C48201D0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614242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426A7-9F5C-B7E6-3E5B-A3FD7FFFE291}"/>
            </a:ext>
          </a:extLst>
        </p:cNvPr>
        <p:cNvGrpSpPr/>
        <p:nvPr/>
      </p:nvGrpSpPr>
      <p:grpSpPr>
        <a:xfrm>
          <a:off x="0" y="0"/>
          <a:ext cx="0" cy="0"/>
          <a:chOff x="0" y="0"/>
          <a:chExt cx="0" cy="0"/>
        </a:xfrm>
      </p:grpSpPr>
      <p:sp>
        <p:nvSpPr>
          <p:cNvPr id="106498" name="Rectangle 7">
            <a:extLst>
              <a:ext uri="{FF2B5EF4-FFF2-40B4-BE49-F238E27FC236}">
                <a16:creationId xmlns:a16="http://schemas.microsoft.com/office/drawing/2014/main" id="{B39B9187-9AD0-A8E7-2D38-18FFDCB69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602425A-A6CC-4FB9-B5A5-6AAFF39BBE16}" type="slidenum">
              <a:rPr lang="en-CA" sz="1300" smtClean="0">
                <a:latin typeface="Garamond" panose="02020404030301010803" pitchFamily="18" charset="0"/>
              </a:rPr>
              <a:pPr/>
              <a:t>30</a:t>
            </a:fld>
            <a:endParaRPr lang="en-CA" sz="1300" dirty="0">
              <a:latin typeface="Garamond" panose="02020404030301010803" pitchFamily="18" charset="0"/>
            </a:endParaRPr>
          </a:p>
        </p:txBody>
      </p:sp>
      <p:sp>
        <p:nvSpPr>
          <p:cNvPr id="106499" name="Rectangle 2">
            <a:extLst>
              <a:ext uri="{FF2B5EF4-FFF2-40B4-BE49-F238E27FC236}">
                <a16:creationId xmlns:a16="http://schemas.microsoft.com/office/drawing/2014/main" id="{DC2F77B4-B762-8FEE-4C76-992E658826B6}"/>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73CA8AFF-221F-9F46-0C9F-2E3B44235A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938690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9F45F-4F9E-A49B-DE00-F5C2402C56F4}"/>
            </a:ext>
          </a:extLst>
        </p:cNvPr>
        <p:cNvGrpSpPr/>
        <p:nvPr/>
      </p:nvGrpSpPr>
      <p:grpSpPr>
        <a:xfrm>
          <a:off x="0" y="0"/>
          <a:ext cx="0" cy="0"/>
          <a:chOff x="0" y="0"/>
          <a:chExt cx="0" cy="0"/>
        </a:xfrm>
      </p:grpSpPr>
      <p:sp>
        <p:nvSpPr>
          <p:cNvPr id="106498" name="Rectangle 7">
            <a:extLst>
              <a:ext uri="{FF2B5EF4-FFF2-40B4-BE49-F238E27FC236}">
                <a16:creationId xmlns:a16="http://schemas.microsoft.com/office/drawing/2014/main" id="{FB9841CB-4808-B768-19F8-E98A51B78C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602425A-A6CC-4FB9-B5A5-6AAFF39BBE16}" type="slidenum">
              <a:rPr lang="en-CA" sz="1300" smtClean="0">
                <a:latin typeface="Garamond" panose="02020404030301010803" pitchFamily="18" charset="0"/>
              </a:rPr>
              <a:pPr/>
              <a:t>31</a:t>
            </a:fld>
            <a:endParaRPr lang="en-CA" sz="1300" dirty="0">
              <a:latin typeface="Garamond" panose="02020404030301010803" pitchFamily="18" charset="0"/>
            </a:endParaRPr>
          </a:p>
        </p:txBody>
      </p:sp>
      <p:sp>
        <p:nvSpPr>
          <p:cNvPr id="106499" name="Rectangle 2">
            <a:extLst>
              <a:ext uri="{FF2B5EF4-FFF2-40B4-BE49-F238E27FC236}">
                <a16:creationId xmlns:a16="http://schemas.microsoft.com/office/drawing/2014/main" id="{DC52314D-D814-17BB-A6F4-53475408E320}"/>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753899-3285-BBB3-7B14-459FB936B5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886562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1602425A-A6CC-4FB9-B5A5-6AAFF39BBE16}" type="slidenum">
              <a:rPr lang="en-CA" sz="1300" smtClean="0">
                <a:latin typeface="Garamond" panose="02020404030301010803" pitchFamily="18" charset="0"/>
              </a:rPr>
              <a:pPr/>
              <a:t>32</a:t>
            </a:fld>
            <a:endParaRPr lang="en-CA" sz="1300" dirty="0">
              <a:latin typeface="Garamond" panose="02020404030301010803"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673066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43458D97-892A-4FC7-BB22-8D7D0BE179DF}" type="slidenum">
              <a:rPr lang="en-CA" sz="1300" smtClean="0">
                <a:latin typeface="Garamond" panose="02020404030301010803" pitchFamily="18" charset="0"/>
              </a:rPr>
              <a:pPr/>
              <a:t>33</a:t>
            </a:fld>
            <a:endParaRPr lang="en-CA" sz="1300" dirty="0">
              <a:latin typeface="Garamond" panose="02020404030301010803"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78788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0DD7DC36-4885-4E83-B531-75DF34EDEF88}" type="slidenum">
              <a:rPr lang="en-CA" sz="1300" smtClean="0">
                <a:latin typeface="Garamond" panose="02020404030301010803" pitchFamily="18" charset="0"/>
              </a:rPr>
              <a:pPr/>
              <a:t>34</a:t>
            </a:fld>
            <a:endParaRPr lang="en-CA" sz="1300" dirty="0">
              <a:latin typeface="Garamond" panose="02020404030301010803"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99036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9357-3D4C-1672-1A2C-B8C6418D49F2}"/>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E779F38-994A-F13C-0526-E9106AF4CB8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8611" name="Rectangle 2">
            <a:extLst>
              <a:ext uri="{FF2B5EF4-FFF2-40B4-BE49-F238E27FC236}">
                <a16:creationId xmlns:a16="http://schemas.microsoft.com/office/drawing/2014/main" id="{D87718C0-81CA-BE40-0DD9-8736A9D33F78}"/>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5451D8AD-84F2-7C90-8D05-20D39EBE89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614202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43458D97-892A-4FC7-BB22-8D7D0BE179DF}" type="slidenum">
              <a:rPr lang="en-CA" sz="1300" smtClean="0">
                <a:latin typeface="Garamond" panose="02020404030301010803" pitchFamily="18" charset="0"/>
              </a:rPr>
              <a:pPr/>
              <a:t>36</a:t>
            </a:fld>
            <a:endParaRPr lang="en-CA" sz="1300" dirty="0">
              <a:latin typeface="Garamond" panose="02020404030301010803"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482789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F7151-1B62-513D-0913-24548C56934A}"/>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5EA6C887-1CD5-218C-3E8C-42BD4692BF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43458D97-892A-4FC7-BB22-8D7D0BE179DF}" type="slidenum">
              <a:rPr lang="en-CA" sz="1300" smtClean="0">
                <a:latin typeface="Garamond" panose="02020404030301010803" pitchFamily="18" charset="0"/>
              </a:rPr>
              <a:pPr/>
              <a:t>37</a:t>
            </a:fld>
            <a:endParaRPr lang="en-CA" sz="1300" dirty="0">
              <a:latin typeface="Garamond" panose="02020404030301010803" pitchFamily="18" charset="0"/>
            </a:endParaRPr>
          </a:p>
        </p:txBody>
      </p:sp>
      <p:sp>
        <p:nvSpPr>
          <p:cNvPr id="107523" name="Rectangle 2">
            <a:extLst>
              <a:ext uri="{FF2B5EF4-FFF2-40B4-BE49-F238E27FC236}">
                <a16:creationId xmlns:a16="http://schemas.microsoft.com/office/drawing/2014/main" id="{6F7FF7F6-1F2D-6AD5-A291-45364105ED3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871DFDAF-678B-531F-82ED-C069CDA019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88282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4DB67-94B9-730E-4D14-21A8F01F5A6A}"/>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FF332870-7B39-6175-3475-83308CE1C3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43458D97-892A-4FC7-BB22-8D7D0BE179DF}" type="slidenum">
              <a:rPr lang="en-CA" sz="1300" smtClean="0">
                <a:latin typeface="Garamond" panose="02020404030301010803" pitchFamily="18" charset="0"/>
              </a:rPr>
              <a:pPr/>
              <a:t>38</a:t>
            </a:fld>
            <a:endParaRPr lang="en-CA" sz="1300" dirty="0">
              <a:latin typeface="Garamond" panose="02020404030301010803" pitchFamily="18" charset="0"/>
            </a:endParaRPr>
          </a:p>
        </p:txBody>
      </p:sp>
      <p:sp>
        <p:nvSpPr>
          <p:cNvPr id="107523" name="Rectangle 2">
            <a:extLst>
              <a:ext uri="{FF2B5EF4-FFF2-40B4-BE49-F238E27FC236}">
                <a16:creationId xmlns:a16="http://schemas.microsoft.com/office/drawing/2014/main" id="{B7C11ECF-AF48-94F3-7C1C-2CD2FA48435D}"/>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4E76BD5-68CC-504B-57F5-62310E993D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87512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97BB2-0B04-E17F-EB50-B7D92776606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FA9E752-6C3E-E32F-3C5A-3FE7E795A60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39</a:t>
            </a:fld>
            <a:endParaRPr lang="en-CA" sz="1300">
              <a:latin typeface="Times New Roman" pitchFamily="18" charset="0"/>
            </a:endParaRPr>
          </a:p>
        </p:txBody>
      </p:sp>
      <p:sp>
        <p:nvSpPr>
          <p:cNvPr id="68611" name="Rectangle 2">
            <a:extLst>
              <a:ext uri="{FF2B5EF4-FFF2-40B4-BE49-F238E27FC236}">
                <a16:creationId xmlns:a16="http://schemas.microsoft.com/office/drawing/2014/main" id="{6C04D42D-1501-4F91-8770-8CA4E8F1B5F1}"/>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2CAD205F-77D5-9F8C-AC04-38D6269CD5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349950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8DDDF3D-7F3F-4C87-8ED6-D4F5516CAB6A}" type="slidenum">
              <a:rPr lang="en-CA" sz="1300" smtClean="0">
                <a:latin typeface="Garamond" panose="02020404030301010803" pitchFamily="18" charset="0"/>
              </a:rPr>
              <a:pPr/>
              <a:t>4</a:t>
            </a:fld>
            <a:endParaRPr lang="en-CA" sz="1300" dirty="0">
              <a:latin typeface="Garamond" panose="02020404030301010803"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941559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FE131-EFFA-FC2E-1224-26E50DA5244E}"/>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5B8650AB-843C-6AE1-03A0-5676F704DF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43458D97-892A-4FC7-BB22-8D7D0BE179DF}" type="slidenum">
              <a:rPr lang="en-CA" sz="1300" smtClean="0">
                <a:latin typeface="Garamond" panose="02020404030301010803" pitchFamily="18" charset="0"/>
              </a:rPr>
              <a:pPr/>
              <a:t>40</a:t>
            </a:fld>
            <a:endParaRPr lang="en-CA" sz="1300" dirty="0">
              <a:latin typeface="Garamond" panose="02020404030301010803" pitchFamily="18" charset="0"/>
            </a:endParaRPr>
          </a:p>
        </p:txBody>
      </p:sp>
      <p:sp>
        <p:nvSpPr>
          <p:cNvPr id="107523" name="Rectangle 2">
            <a:extLst>
              <a:ext uri="{FF2B5EF4-FFF2-40B4-BE49-F238E27FC236}">
                <a16:creationId xmlns:a16="http://schemas.microsoft.com/office/drawing/2014/main" id="{F309C841-ACBF-91DD-259E-ADE0B2EDBA68}"/>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F9036573-7A30-8C98-A7F6-346431D86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32107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08295-71B9-47CD-4ED7-9CA4F7AC5E8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951F7C30-486E-CCC8-DE85-3893542BC83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41</a:t>
            </a:fld>
            <a:endParaRPr lang="en-CA" sz="1300">
              <a:latin typeface="Times New Roman" pitchFamily="18" charset="0"/>
            </a:endParaRPr>
          </a:p>
        </p:txBody>
      </p:sp>
      <p:sp>
        <p:nvSpPr>
          <p:cNvPr id="68611" name="Rectangle 2">
            <a:extLst>
              <a:ext uri="{FF2B5EF4-FFF2-40B4-BE49-F238E27FC236}">
                <a16:creationId xmlns:a16="http://schemas.microsoft.com/office/drawing/2014/main" id="{FCA19747-9235-7FF8-4A14-7FD07FDA5C53}"/>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738FC8B1-D3B7-9486-C603-0919879065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108955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42</a:t>
            </a:fld>
            <a:endParaRPr lang="en-CA" sz="1300">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833545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D6728-E19B-2C9E-2858-CFFD613B6434}"/>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EDB9EBDB-03EC-6FC7-4708-544950A594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43</a:t>
            </a:fld>
            <a:endParaRPr lang="en-CA" sz="1300">
              <a:latin typeface="Times New Roman" pitchFamily="18" charset="0"/>
            </a:endParaRPr>
          </a:p>
        </p:txBody>
      </p:sp>
      <p:sp>
        <p:nvSpPr>
          <p:cNvPr id="109571" name="Rectangle 2">
            <a:extLst>
              <a:ext uri="{FF2B5EF4-FFF2-40B4-BE49-F238E27FC236}">
                <a16:creationId xmlns:a16="http://schemas.microsoft.com/office/drawing/2014/main" id="{D076F2DA-0E3E-E933-FA34-409AE4724E8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2668B151-BFE9-7D35-4E5C-5675A6E0D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69956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3891-BFCD-1050-9E33-17505C75F842}"/>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801C98C5-E4D3-6DBC-7476-488A0BC6AF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44</a:t>
            </a:fld>
            <a:endParaRPr lang="en-CA" sz="1300">
              <a:latin typeface="Times New Roman" pitchFamily="18" charset="0"/>
            </a:endParaRPr>
          </a:p>
        </p:txBody>
      </p:sp>
      <p:sp>
        <p:nvSpPr>
          <p:cNvPr id="109571" name="Rectangle 2">
            <a:extLst>
              <a:ext uri="{FF2B5EF4-FFF2-40B4-BE49-F238E27FC236}">
                <a16:creationId xmlns:a16="http://schemas.microsoft.com/office/drawing/2014/main" id="{FA15C2F2-596F-F0B0-290A-2F95C5CE7AC3}"/>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4843D563-7899-8EE8-00EB-855D4634C4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325703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EA748-3614-C9DD-D0C8-622EF0C82619}"/>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6F691D24-20B8-6259-961A-8C0534282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45</a:t>
            </a:fld>
            <a:endParaRPr lang="en-CA" sz="1300">
              <a:latin typeface="Times New Roman" pitchFamily="18" charset="0"/>
            </a:endParaRPr>
          </a:p>
        </p:txBody>
      </p:sp>
      <p:sp>
        <p:nvSpPr>
          <p:cNvPr id="109571" name="Rectangle 2">
            <a:extLst>
              <a:ext uri="{FF2B5EF4-FFF2-40B4-BE49-F238E27FC236}">
                <a16:creationId xmlns:a16="http://schemas.microsoft.com/office/drawing/2014/main" id="{0601D74A-37D2-EB87-2C55-69282D535FD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97D09759-B460-CE06-9DF1-FE7F2B30A8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170382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DA2FF-4895-9553-EA31-9BC6FA244040}"/>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DEE36367-E7E1-2BC6-A014-4B2444B724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46</a:t>
            </a:fld>
            <a:endParaRPr lang="en-CA" sz="1300">
              <a:latin typeface="Times New Roman" pitchFamily="18" charset="0"/>
            </a:endParaRPr>
          </a:p>
        </p:txBody>
      </p:sp>
      <p:sp>
        <p:nvSpPr>
          <p:cNvPr id="109571" name="Rectangle 2">
            <a:extLst>
              <a:ext uri="{FF2B5EF4-FFF2-40B4-BE49-F238E27FC236}">
                <a16:creationId xmlns:a16="http://schemas.microsoft.com/office/drawing/2014/main" id="{1EF44A56-B8F3-4578-990C-60103B5FD5FC}"/>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D10498D0-7A87-6BD5-3C8A-04F248CA4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813648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80FF-39E2-9EEF-6D43-C368DE02C8FA}"/>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9528C80F-D604-F94E-8BC2-5153EBC7A8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47</a:t>
            </a:fld>
            <a:endParaRPr lang="en-CA" sz="1300">
              <a:latin typeface="Times New Roman" pitchFamily="18" charset="0"/>
            </a:endParaRPr>
          </a:p>
        </p:txBody>
      </p:sp>
      <p:sp>
        <p:nvSpPr>
          <p:cNvPr id="109571" name="Rectangle 2">
            <a:extLst>
              <a:ext uri="{FF2B5EF4-FFF2-40B4-BE49-F238E27FC236}">
                <a16:creationId xmlns:a16="http://schemas.microsoft.com/office/drawing/2014/main" id="{A358BD0E-31C7-CBDA-A6F4-8E703AB6F500}"/>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337427A2-B75D-8407-33ED-760D38D643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dirty="0"/>
          </a:p>
        </p:txBody>
      </p:sp>
    </p:spTree>
    <p:extLst>
      <p:ext uri="{BB962C8B-B14F-4D97-AF65-F5344CB8AC3E}">
        <p14:creationId xmlns:p14="http://schemas.microsoft.com/office/powerpoint/2010/main" val="4019838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7505-DECD-2FF6-2ED3-C4B4FAEC7258}"/>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AF905769-B3AB-2A1F-B30D-7B0A530BB7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48</a:t>
            </a:fld>
            <a:endParaRPr lang="en-CA" sz="1300">
              <a:latin typeface="Times New Roman" pitchFamily="18" charset="0"/>
            </a:endParaRPr>
          </a:p>
        </p:txBody>
      </p:sp>
      <p:sp>
        <p:nvSpPr>
          <p:cNvPr id="109571" name="Rectangle 2">
            <a:extLst>
              <a:ext uri="{FF2B5EF4-FFF2-40B4-BE49-F238E27FC236}">
                <a16:creationId xmlns:a16="http://schemas.microsoft.com/office/drawing/2014/main" id="{000A27A5-8097-740C-D4AC-0D374BF31BB3}"/>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AEC616C8-307B-BD53-FD8E-3835C18CCC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22542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0D128-2B4A-FF10-07F0-F9178C24AC43}"/>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7FB2B976-1F43-4E15-1307-BE31006D90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49</a:t>
            </a:fld>
            <a:endParaRPr lang="en-CA" sz="1300">
              <a:latin typeface="Times New Roman" pitchFamily="18" charset="0"/>
            </a:endParaRPr>
          </a:p>
        </p:txBody>
      </p:sp>
      <p:sp>
        <p:nvSpPr>
          <p:cNvPr id="109571" name="Rectangle 2">
            <a:extLst>
              <a:ext uri="{FF2B5EF4-FFF2-40B4-BE49-F238E27FC236}">
                <a16:creationId xmlns:a16="http://schemas.microsoft.com/office/drawing/2014/main" id="{4CC1796A-4171-D4B0-7E43-D358B20B7AD4}"/>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3A60166-16DF-6801-A273-24C56AB35C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395767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07DE7-ACC8-BD72-B7BF-24481C45CFD0}"/>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445F0168-DF37-459D-93F4-C0D603BE1F2B}"/>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5</a:t>
            </a:fld>
            <a:endParaRPr lang="en-CA" sz="1300">
              <a:latin typeface="Times New Roman" pitchFamily="18" charset="0"/>
            </a:endParaRPr>
          </a:p>
        </p:txBody>
      </p:sp>
      <p:sp>
        <p:nvSpPr>
          <p:cNvPr id="68611" name="Rectangle 2">
            <a:extLst>
              <a:ext uri="{FF2B5EF4-FFF2-40B4-BE49-F238E27FC236}">
                <a16:creationId xmlns:a16="http://schemas.microsoft.com/office/drawing/2014/main" id="{20373C5E-A1EC-D0DB-4FD9-38059ECA9173}"/>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21A39170-0CB0-230B-F315-EFC2468F37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4409360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0C70F-08A0-5094-77CB-7843AEB186BD}"/>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8897C282-3023-1325-CE43-96C76AA816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50</a:t>
            </a:fld>
            <a:endParaRPr lang="en-CA" sz="1300">
              <a:latin typeface="Times New Roman" pitchFamily="18" charset="0"/>
            </a:endParaRPr>
          </a:p>
        </p:txBody>
      </p:sp>
      <p:sp>
        <p:nvSpPr>
          <p:cNvPr id="109571" name="Rectangle 2">
            <a:extLst>
              <a:ext uri="{FF2B5EF4-FFF2-40B4-BE49-F238E27FC236}">
                <a16:creationId xmlns:a16="http://schemas.microsoft.com/office/drawing/2014/main" id="{BBB359D9-127F-0158-37C9-EDA4ECBF8EB5}"/>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45192AD9-3F55-9456-03F8-8C36D8CF26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457588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B4243-A294-FB41-84E1-CFB7E64707A0}"/>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76371C14-6633-A4C0-D50B-BF31D0949E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51</a:t>
            </a:fld>
            <a:endParaRPr lang="en-CA" sz="1300">
              <a:latin typeface="Times New Roman" pitchFamily="18" charset="0"/>
            </a:endParaRPr>
          </a:p>
        </p:txBody>
      </p:sp>
      <p:sp>
        <p:nvSpPr>
          <p:cNvPr id="109571" name="Rectangle 2">
            <a:extLst>
              <a:ext uri="{FF2B5EF4-FFF2-40B4-BE49-F238E27FC236}">
                <a16:creationId xmlns:a16="http://schemas.microsoft.com/office/drawing/2014/main" id="{071D9B48-3C2F-2BAC-FC5E-53A46ECD6A92}"/>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7F50F7B1-ECEB-D863-C520-C82AC61FA8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705217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A7E9C-D9CA-59CA-EF19-578C90670D9E}"/>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370112BD-E803-B24B-8673-DCD92B20BF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52</a:t>
            </a:fld>
            <a:endParaRPr lang="en-CA" sz="1300">
              <a:latin typeface="Times New Roman" pitchFamily="18" charset="0"/>
            </a:endParaRPr>
          </a:p>
        </p:txBody>
      </p:sp>
      <p:sp>
        <p:nvSpPr>
          <p:cNvPr id="109571" name="Rectangle 2">
            <a:extLst>
              <a:ext uri="{FF2B5EF4-FFF2-40B4-BE49-F238E27FC236}">
                <a16:creationId xmlns:a16="http://schemas.microsoft.com/office/drawing/2014/main" id="{EA2DF77A-C90F-6CA8-3C77-DB6375892D28}"/>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C3302C1D-CCCB-E309-A5A3-5D64F73F1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546101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4EA01-F124-01D5-AF51-40106CE29DA5}"/>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1FA718C5-2115-AA59-AC44-CC831882A1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53</a:t>
            </a:fld>
            <a:endParaRPr lang="en-CA" sz="1300">
              <a:latin typeface="Times New Roman" pitchFamily="18" charset="0"/>
            </a:endParaRPr>
          </a:p>
        </p:txBody>
      </p:sp>
      <p:sp>
        <p:nvSpPr>
          <p:cNvPr id="109571" name="Rectangle 2">
            <a:extLst>
              <a:ext uri="{FF2B5EF4-FFF2-40B4-BE49-F238E27FC236}">
                <a16:creationId xmlns:a16="http://schemas.microsoft.com/office/drawing/2014/main" id="{E5113FD4-8653-DDC3-6D1A-4949E7F0C42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CE9035D9-BE48-B76E-B51F-F54CF47958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43015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2D671-6951-D813-E206-4091F8B56745}"/>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458DD94E-622C-F661-6F9E-20346E3BBA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54</a:t>
            </a:fld>
            <a:endParaRPr lang="en-CA" sz="1300">
              <a:latin typeface="Times New Roman" pitchFamily="18" charset="0"/>
            </a:endParaRPr>
          </a:p>
        </p:txBody>
      </p:sp>
      <p:sp>
        <p:nvSpPr>
          <p:cNvPr id="109571" name="Rectangle 2">
            <a:extLst>
              <a:ext uri="{FF2B5EF4-FFF2-40B4-BE49-F238E27FC236}">
                <a16:creationId xmlns:a16="http://schemas.microsoft.com/office/drawing/2014/main" id="{C386336D-ED7D-B875-EF4E-78EE325A2347}"/>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05B7181C-EFB7-902B-6084-584FA2ABAD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40802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A9196-C162-F12A-F7F6-91F1B834C04E}"/>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414F3A49-F37A-8935-07ED-07EB88E128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55</a:t>
            </a:fld>
            <a:endParaRPr lang="en-CA" sz="1300">
              <a:latin typeface="Times New Roman" pitchFamily="18" charset="0"/>
            </a:endParaRPr>
          </a:p>
        </p:txBody>
      </p:sp>
      <p:sp>
        <p:nvSpPr>
          <p:cNvPr id="109571" name="Rectangle 2">
            <a:extLst>
              <a:ext uri="{FF2B5EF4-FFF2-40B4-BE49-F238E27FC236}">
                <a16:creationId xmlns:a16="http://schemas.microsoft.com/office/drawing/2014/main" id="{45DF19F8-B1C1-1A2D-FA84-AB090D4B010E}"/>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A741B59E-4C3D-2DA1-61AE-AD3FE6757C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183316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5A18D-1313-5206-B406-09FD276B3D4B}"/>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7710B74F-B0C8-4753-D979-9DC43869EE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56</a:t>
            </a:fld>
            <a:endParaRPr lang="en-CA" sz="1300">
              <a:latin typeface="Times New Roman" pitchFamily="18" charset="0"/>
            </a:endParaRPr>
          </a:p>
        </p:txBody>
      </p:sp>
      <p:sp>
        <p:nvSpPr>
          <p:cNvPr id="109571" name="Rectangle 2">
            <a:extLst>
              <a:ext uri="{FF2B5EF4-FFF2-40B4-BE49-F238E27FC236}">
                <a16:creationId xmlns:a16="http://schemas.microsoft.com/office/drawing/2014/main" id="{5FC365D7-2A27-68F6-7472-5D41E0907E85}"/>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94544223-3908-A98D-B2EA-3D591222BB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354235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5A524-95C9-3ADE-0C5B-741BFE97030A}"/>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FCF3913-FBF2-C1B1-CD93-3EFAC3CE4613}"/>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57</a:t>
            </a:fld>
            <a:endParaRPr lang="en-CA" sz="1300">
              <a:latin typeface="Times New Roman" pitchFamily="18" charset="0"/>
            </a:endParaRPr>
          </a:p>
        </p:txBody>
      </p:sp>
      <p:sp>
        <p:nvSpPr>
          <p:cNvPr id="68611" name="Rectangle 2">
            <a:extLst>
              <a:ext uri="{FF2B5EF4-FFF2-40B4-BE49-F238E27FC236}">
                <a16:creationId xmlns:a16="http://schemas.microsoft.com/office/drawing/2014/main" id="{675FEDE0-BFF6-96A4-403C-02F2DB8A581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A97C6EEF-3CE2-ED74-3E53-EE4281900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846014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AEA04-D6A1-6D96-8E24-21D66F22C583}"/>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BC0EC3C8-DCB1-434D-BABD-65A5B3B286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58</a:t>
            </a:fld>
            <a:endParaRPr lang="en-CA" sz="1300">
              <a:latin typeface="Times New Roman" pitchFamily="18" charset="0"/>
            </a:endParaRPr>
          </a:p>
        </p:txBody>
      </p:sp>
      <p:sp>
        <p:nvSpPr>
          <p:cNvPr id="109571" name="Rectangle 2">
            <a:extLst>
              <a:ext uri="{FF2B5EF4-FFF2-40B4-BE49-F238E27FC236}">
                <a16:creationId xmlns:a16="http://schemas.microsoft.com/office/drawing/2014/main" id="{1461E022-9D1C-AE31-34B8-5B9F81BBC050}"/>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8288892C-B2AB-38BF-51AD-5E8B882508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6444611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227E-B417-0DBA-6A69-CCE350391208}"/>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6F311267-0F4A-0729-5BFB-DB7FB67B5E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59</a:t>
            </a:fld>
            <a:endParaRPr lang="en-CA" sz="1300">
              <a:latin typeface="Times New Roman" pitchFamily="18" charset="0"/>
            </a:endParaRPr>
          </a:p>
        </p:txBody>
      </p:sp>
      <p:sp>
        <p:nvSpPr>
          <p:cNvPr id="109571" name="Rectangle 2">
            <a:extLst>
              <a:ext uri="{FF2B5EF4-FFF2-40B4-BE49-F238E27FC236}">
                <a16:creationId xmlns:a16="http://schemas.microsoft.com/office/drawing/2014/main" id="{EEEB16CE-F8C3-1D7A-6CFF-F895AC70E627}"/>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347B96F7-E33D-667D-E625-CC0E5D6203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122036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8CFFD-E2E6-3FA8-25CF-F09B75A989E3}"/>
            </a:ext>
          </a:extLst>
        </p:cNvPr>
        <p:cNvGrpSpPr/>
        <p:nvPr/>
      </p:nvGrpSpPr>
      <p:grpSpPr>
        <a:xfrm>
          <a:off x="0" y="0"/>
          <a:ext cx="0" cy="0"/>
          <a:chOff x="0" y="0"/>
          <a:chExt cx="0" cy="0"/>
        </a:xfrm>
      </p:grpSpPr>
      <p:sp>
        <p:nvSpPr>
          <p:cNvPr id="78850" name="Rectangle 7">
            <a:extLst>
              <a:ext uri="{FF2B5EF4-FFF2-40B4-BE49-F238E27FC236}">
                <a16:creationId xmlns:a16="http://schemas.microsoft.com/office/drawing/2014/main" id="{A4BC7384-9A71-9345-50BA-74D036469A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595B1AD4-F271-4B65-BED4-BF9F6AEAB759}" type="slidenum">
              <a:rPr lang="en-CA" sz="1300" smtClean="0">
                <a:latin typeface="Garamond" panose="02020404030301010803" pitchFamily="18" charset="0"/>
              </a:rPr>
              <a:pPr/>
              <a:t>6</a:t>
            </a:fld>
            <a:endParaRPr lang="en-CA" sz="1300" dirty="0">
              <a:latin typeface="Garamond" panose="02020404030301010803" pitchFamily="18" charset="0"/>
            </a:endParaRPr>
          </a:p>
        </p:txBody>
      </p:sp>
      <p:sp>
        <p:nvSpPr>
          <p:cNvPr id="78851" name="Rectangle 2">
            <a:extLst>
              <a:ext uri="{FF2B5EF4-FFF2-40B4-BE49-F238E27FC236}">
                <a16:creationId xmlns:a16="http://schemas.microsoft.com/office/drawing/2014/main" id="{4EE68B5E-667A-B2AC-6B36-726406EEFF1C}"/>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201E280A-2DA8-D956-A855-148D85F60A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739824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7DE1-F67C-3F96-7202-FC9D7D9EAA1F}"/>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017B8296-4C3E-66AC-C72A-D6DF4CA72E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60</a:t>
            </a:fld>
            <a:endParaRPr lang="en-CA" sz="1300">
              <a:latin typeface="Times New Roman" pitchFamily="18" charset="0"/>
            </a:endParaRPr>
          </a:p>
        </p:txBody>
      </p:sp>
      <p:sp>
        <p:nvSpPr>
          <p:cNvPr id="109571" name="Rectangle 2">
            <a:extLst>
              <a:ext uri="{FF2B5EF4-FFF2-40B4-BE49-F238E27FC236}">
                <a16:creationId xmlns:a16="http://schemas.microsoft.com/office/drawing/2014/main" id="{62B3EB08-8EE6-F506-BE08-E36BF7E13264}"/>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DD0A9F3C-940F-5426-608A-9F9C4928D2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1773014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E1A3B-603E-3724-CE7B-E90004CA7DF1}"/>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49218D10-FA40-06B4-BBF5-FCC3D5CD3C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61</a:t>
            </a:fld>
            <a:endParaRPr lang="en-CA" sz="1300">
              <a:latin typeface="Times New Roman" pitchFamily="18" charset="0"/>
            </a:endParaRPr>
          </a:p>
        </p:txBody>
      </p:sp>
      <p:sp>
        <p:nvSpPr>
          <p:cNvPr id="109571" name="Rectangle 2">
            <a:extLst>
              <a:ext uri="{FF2B5EF4-FFF2-40B4-BE49-F238E27FC236}">
                <a16:creationId xmlns:a16="http://schemas.microsoft.com/office/drawing/2014/main" id="{8894F709-BAD2-3334-C9DA-55D644A8F8F8}"/>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E393945-D9D2-9D89-D5D7-E8BA5A1686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5077623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8E0C8-C9AB-C707-D1B5-8C7A8D933E58}"/>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8958F006-3B03-7BBA-F4A6-E4AD45A8E5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D212C9F-A8B0-4F83-A425-5689F47B3550}" type="slidenum">
              <a:rPr lang="en-CA" sz="1300" smtClean="0">
                <a:latin typeface="Times New Roman" pitchFamily="18" charset="0"/>
              </a:rPr>
              <a:pPr/>
              <a:t>62</a:t>
            </a:fld>
            <a:endParaRPr lang="en-CA" sz="1300">
              <a:latin typeface="Times New Roman" pitchFamily="18" charset="0"/>
            </a:endParaRPr>
          </a:p>
        </p:txBody>
      </p:sp>
      <p:sp>
        <p:nvSpPr>
          <p:cNvPr id="109571" name="Rectangle 2">
            <a:extLst>
              <a:ext uri="{FF2B5EF4-FFF2-40B4-BE49-F238E27FC236}">
                <a16:creationId xmlns:a16="http://schemas.microsoft.com/office/drawing/2014/main" id="{6558571B-9BFE-B962-6ED7-ACA88FFFD74C}"/>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359C7C28-BD59-563B-15D4-BFBCF4287C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7277437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C9FD1-B78D-AAED-D2EB-53A27F52CA48}"/>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2FA73E16-9B14-6032-6F23-36A56C88AFD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63</a:t>
            </a:fld>
            <a:endParaRPr lang="en-CA" sz="1300">
              <a:latin typeface="Times New Roman" pitchFamily="18" charset="0"/>
            </a:endParaRPr>
          </a:p>
        </p:txBody>
      </p:sp>
      <p:sp>
        <p:nvSpPr>
          <p:cNvPr id="68611" name="Rectangle 2">
            <a:extLst>
              <a:ext uri="{FF2B5EF4-FFF2-40B4-BE49-F238E27FC236}">
                <a16:creationId xmlns:a16="http://schemas.microsoft.com/office/drawing/2014/main" id="{32091F25-0049-C109-E4E0-9068EA661448}"/>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08714397-4235-06AE-D225-E1054F1E23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5398963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A3809BF9-494A-4CC1-AF4E-97197F71BD55}" type="slidenum">
              <a:rPr lang="en-CA" sz="1300" smtClean="0">
                <a:latin typeface="Garamond" panose="02020404030301010803" pitchFamily="18" charset="0"/>
              </a:rPr>
              <a:pPr/>
              <a:t>65</a:t>
            </a:fld>
            <a:endParaRPr lang="en-CA" sz="1300" dirty="0">
              <a:latin typeface="Garamond" panose="02020404030301010803"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713087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319D-4C98-10A9-ACC2-303DFEFF04D4}"/>
            </a:ext>
          </a:extLst>
        </p:cNvPr>
        <p:cNvGrpSpPr/>
        <p:nvPr/>
      </p:nvGrpSpPr>
      <p:grpSpPr>
        <a:xfrm>
          <a:off x="0" y="0"/>
          <a:ext cx="0" cy="0"/>
          <a:chOff x="0" y="0"/>
          <a:chExt cx="0" cy="0"/>
        </a:xfrm>
      </p:grpSpPr>
      <p:sp>
        <p:nvSpPr>
          <p:cNvPr id="111618" name="Rectangle 7">
            <a:extLst>
              <a:ext uri="{FF2B5EF4-FFF2-40B4-BE49-F238E27FC236}">
                <a16:creationId xmlns:a16="http://schemas.microsoft.com/office/drawing/2014/main" id="{0FD323E0-06BE-6B71-DDA4-30473BA013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020729C-C538-48EE-A865-B27D9BE86DA1}" type="slidenum">
              <a:rPr lang="en-CA" sz="1300" smtClean="0">
                <a:latin typeface="Garamond" panose="02020404030301010803" pitchFamily="18" charset="0"/>
              </a:rPr>
              <a:pPr/>
              <a:t>66</a:t>
            </a:fld>
            <a:endParaRPr lang="en-CA" sz="1300" dirty="0">
              <a:latin typeface="Garamond" panose="02020404030301010803" pitchFamily="18" charset="0"/>
            </a:endParaRPr>
          </a:p>
        </p:txBody>
      </p:sp>
      <p:sp>
        <p:nvSpPr>
          <p:cNvPr id="111619" name="Rectangle 2">
            <a:extLst>
              <a:ext uri="{FF2B5EF4-FFF2-40B4-BE49-F238E27FC236}">
                <a16:creationId xmlns:a16="http://schemas.microsoft.com/office/drawing/2014/main" id="{39A4B0D3-C3DA-0E09-CE9A-FEC931840DDB}"/>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7B5DC00B-AA54-D390-120C-9978BD3930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9940804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9EA42-E3EA-1F5F-78EA-6AE5FD8E7D8C}"/>
            </a:ext>
          </a:extLst>
        </p:cNvPr>
        <p:cNvGrpSpPr/>
        <p:nvPr/>
      </p:nvGrpSpPr>
      <p:grpSpPr>
        <a:xfrm>
          <a:off x="0" y="0"/>
          <a:ext cx="0" cy="0"/>
          <a:chOff x="0" y="0"/>
          <a:chExt cx="0" cy="0"/>
        </a:xfrm>
      </p:grpSpPr>
      <p:sp>
        <p:nvSpPr>
          <p:cNvPr id="111618" name="Rectangle 7">
            <a:extLst>
              <a:ext uri="{FF2B5EF4-FFF2-40B4-BE49-F238E27FC236}">
                <a16:creationId xmlns:a16="http://schemas.microsoft.com/office/drawing/2014/main" id="{70EEF74D-EFF5-7808-06E4-310F2F17C5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020729C-C538-48EE-A865-B27D9BE86DA1}" type="slidenum">
              <a:rPr lang="en-CA" sz="1300" smtClean="0">
                <a:latin typeface="Garamond" panose="02020404030301010803" pitchFamily="18" charset="0"/>
              </a:rPr>
              <a:pPr/>
              <a:t>67</a:t>
            </a:fld>
            <a:endParaRPr lang="en-CA" sz="1300" dirty="0">
              <a:latin typeface="Garamond" panose="02020404030301010803" pitchFamily="18" charset="0"/>
            </a:endParaRPr>
          </a:p>
        </p:txBody>
      </p:sp>
      <p:sp>
        <p:nvSpPr>
          <p:cNvPr id="111619" name="Rectangle 2">
            <a:extLst>
              <a:ext uri="{FF2B5EF4-FFF2-40B4-BE49-F238E27FC236}">
                <a16:creationId xmlns:a16="http://schemas.microsoft.com/office/drawing/2014/main" id="{5F00F935-4D6A-A703-7670-AF8B8082B250}"/>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730569AF-280A-F0A0-5456-D45B3D5AFE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1536340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4A71-8D7D-4BE1-33EA-7EB1829D9B61}"/>
            </a:ext>
          </a:extLst>
        </p:cNvPr>
        <p:cNvGrpSpPr/>
        <p:nvPr/>
      </p:nvGrpSpPr>
      <p:grpSpPr>
        <a:xfrm>
          <a:off x="0" y="0"/>
          <a:ext cx="0" cy="0"/>
          <a:chOff x="0" y="0"/>
          <a:chExt cx="0" cy="0"/>
        </a:xfrm>
      </p:grpSpPr>
      <p:sp>
        <p:nvSpPr>
          <p:cNvPr id="111618" name="Rectangle 7">
            <a:extLst>
              <a:ext uri="{FF2B5EF4-FFF2-40B4-BE49-F238E27FC236}">
                <a16:creationId xmlns:a16="http://schemas.microsoft.com/office/drawing/2014/main" id="{3289F661-355A-0488-497B-97E87FA089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020729C-C538-48EE-A865-B27D9BE86DA1}" type="slidenum">
              <a:rPr lang="en-CA" sz="1300" smtClean="0">
                <a:latin typeface="Garamond" panose="02020404030301010803" pitchFamily="18" charset="0"/>
              </a:rPr>
              <a:pPr/>
              <a:t>68</a:t>
            </a:fld>
            <a:endParaRPr lang="en-CA" sz="1300" dirty="0">
              <a:latin typeface="Garamond" panose="02020404030301010803" pitchFamily="18" charset="0"/>
            </a:endParaRPr>
          </a:p>
        </p:txBody>
      </p:sp>
      <p:sp>
        <p:nvSpPr>
          <p:cNvPr id="111619" name="Rectangle 2">
            <a:extLst>
              <a:ext uri="{FF2B5EF4-FFF2-40B4-BE49-F238E27FC236}">
                <a16:creationId xmlns:a16="http://schemas.microsoft.com/office/drawing/2014/main" id="{986E78F8-5B4C-4E28-E28A-56C885FECE46}"/>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91B25A0F-55C7-FAF6-97A7-4E2474E861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1316890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D05E2-76D3-F9AB-D4E3-6A45CF61FE0A}"/>
            </a:ext>
          </a:extLst>
        </p:cNvPr>
        <p:cNvGrpSpPr/>
        <p:nvPr/>
      </p:nvGrpSpPr>
      <p:grpSpPr>
        <a:xfrm>
          <a:off x="0" y="0"/>
          <a:ext cx="0" cy="0"/>
          <a:chOff x="0" y="0"/>
          <a:chExt cx="0" cy="0"/>
        </a:xfrm>
      </p:grpSpPr>
      <p:sp>
        <p:nvSpPr>
          <p:cNvPr id="111618" name="Rectangle 7">
            <a:extLst>
              <a:ext uri="{FF2B5EF4-FFF2-40B4-BE49-F238E27FC236}">
                <a16:creationId xmlns:a16="http://schemas.microsoft.com/office/drawing/2014/main" id="{A7079880-6A90-0798-15A5-DB230FC8C4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020729C-C538-48EE-A865-B27D9BE86DA1}" type="slidenum">
              <a:rPr lang="en-CA" sz="1300" smtClean="0">
                <a:latin typeface="Garamond" panose="02020404030301010803" pitchFamily="18" charset="0"/>
              </a:rPr>
              <a:pPr/>
              <a:t>69</a:t>
            </a:fld>
            <a:endParaRPr lang="en-CA" sz="1300" dirty="0">
              <a:latin typeface="Garamond" panose="02020404030301010803" pitchFamily="18" charset="0"/>
            </a:endParaRPr>
          </a:p>
        </p:txBody>
      </p:sp>
      <p:sp>
        <p:nvSpPr>
          <p:cNvPr id="111619" name="Rectangle 2">
            <a:extLst>
              <a:ext uri="{FF2B5EF4-FFF2-40B4-BE49-F238E27FC236}">
                <a16:creationId xmlns:a16="http://schemas.microsoft.com/office/drawing/2014/main" id="{D52662E3-4DAD-E454-F69C-A448E08935E5}"/>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CCEC6835-EAA4-75E1-F9BC-6D762762F8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extLst>
      <p:ext uri="{BB962C8B-B14F-4D97-AF65-F5344CB8AC3E}">
        <p14:creationId xmlns:p14="http://schemas.microsoft.com/office/powerpoint/2010/main" val="4031970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595B1AD4-F271-4B65-BED4-BF9F6AEAB759}" type="slidenum">
              <a:rPr lang="en-CA" sz="1300" smtClean="0">
                <a:latin typeface="Garamond" panose="02020404030301010803" pitchFamily="18" charset="0"/>
              </a:rPr>
              <a:pPr/>
              <a:t>7</a:t>
            </a:fld>
            <a:endParaRPr lang="en-CA" sz="1300" dirty="0">
              <a:latin typeface="Garamond" panose="02020404030301010803"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506373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09B9FBFB-71B9-42F9-AF1E-7D503AA6E4D6}" type="slidenum">
              <a:rPr lang="en-CA" sz="1300" smtClean="0">
                <a:latin typeface="Garamond" panose="02020404030301010803" pitchFamily="18" charset="0"/>
              </a:rPr>
              <a:pPr/>
              <a:t>70</a:t>
            </a:fld>
            <a:endParaRPr lang="en-CA" sz="1300" dirty="0">
              <a:latin typeface="Garamond" panose="02020404030301010803"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945380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D4A3F2E-9812-4914-9194-6EED502CC04D}" type="slidenum">
              <a:rPr lang="en-CA" sz="1300" smtClean="0">
                <a:latin typeface="Garamond" panose="02020404030301010803" pitchFamily="18" charset="0"/>
              </a:rPr>
              <a:pPr/>
              <a:t>71</a:t>
            </a:fld>
            <a:endParaRPr lang="en-CA" sz="1300" dirty="0">
              <a:latin typeface="Garamond" panose="02020404030301010803"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08251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D4A3F2E-9812-4914-9194-6EED502CC04D}" type="slidenum">
              <a:rPr lang="en-CA" sz="1300" smtClean="0">
                <a:latin typeface="Garamond" panose="02020404030301010803" pitchFamily="18" charset="0"/>
              </a:rPr>
              <a:pPr/>
              <a:t>72</a:t>
            </a:fld>
            <a:endParaRPr lang="en-CA" sz="1300" dirty="0">
              <a:latin typeface="Garamond" panose="02020404030301010803"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2128305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D4A3F2E-9812-4914-9194-6EED502CC04D}" type="slidenum">
              <a:rPr lang="en-CA" sz="1300" smtClean="0">
                <a:latin typeface="Garamond" panose="02020404030301010803" pitchFamily="18" charset="0"/>
              </a:rPr>
              <a:pPr/>
              <a:t>73</a:t>
            </a:fld>
            <a:endParaRPr lang="en-CA" sz="1300" dirty="0">
              <a:latin typeface="Garamond" panose="02020404030301010803"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7655694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D4A3F2E-9812-4914-9194-6EED502CC04D}" type="slidenum">
              <a:rPr lang="en-CA" sz="1300" smtClean="0">
                <a:latin typeface="Garamond" panose="02020404030301010803" pitchFamily="18" charset="0"/>
              </a:rPr>
              <a:pPr/>
              <a:t>74</a:t>
            </a:fld>
            <a:endParaRPr lang="en-CA" sz="1300" dirty="0">
              <a:latin typeface="Garamond" panose="02020404030301010803"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1050364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B05767A-776E-4FD5-9B0C-E52F828A5360}" type="slidenum">
              <a:rPr lang="en-CA" sz="1300" smtClean="0">
                <a:latin typeface="Garamond" panose="02020404030301010803" pitchFamily="18" charset="0"/>
              </a:rPr>
              <a:pPr/>
              <a:t>75</a:t>
            </a:fld>
            <a:endParaRPr lang="en-CA" sz="1300" dirty="0">
              <a:latin typeface="Garamond" panose="02020404030301010803"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42583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B05767A-776E-4FD5-9B0C-E52F828A5360}" type="slidenum">
              <a:rPr lang="en-CA" sz="1300" smtClean="0">
                <a:latin typeface="Garamond" panose="02020404030301010803" pitchFamily="18" charset="0"/>
              </a:rPr>
              <a:pPr/>
              <a:t>76</a:t>
            </a:fld>
            <a:endParaRPr lang="en-CA" sz="1300" dirty="0">
              <a:latin typeface="Garamond" panose="02020404030301010803"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5879195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BA3FB571-6201-4023-B6E8-6C282EA4DA08}" type="slidenum">
              <a:rPr lang="en-CA" sz="1300" smtClean="0">
                <a:latin typeface="Garamond" panose="02020404030301010803" pitchFamily="18" charset="0"/>
              </a:rPr>
              <a:pPr/>
              <a:t>77</a:t>
            </a:fld>
            <a:endParaRPr lang="en-CA" sz="1300" dirty="0">
              <a:latin typeface="Garamond" panose="02020404030301010803"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8274037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A1095-1168-CD29-C590-2A051A1B5741}"/>
            </a:ext>
          </a:extLst>
        </p:cNvPr>
        <p:cNvGrpSpPr/>
        <p:nvPr/>
      </p:nvGrpSpPr>
      <p:grpSpPr>
        <a:xfrm>
          <a:off x="0" y="0"/>
          <a:ext cx="0" cy="0"/>
          <a:chOff x="0" y="0"/>
          <a:chExt cx="0" cy="0"/>
        </a:xfrm>
      </p:grpSpPr>
      <p:sp>
        <p:nvSpPr>
          <p:cNvPr id="123906" name="Rectangle 7">
            <a:extLst>
              <a:ext uri="{FF2B5EF4-FFF2-40B4-BE49-F238E27FC236}">
                <a16:creationId xmlns:a16="http://schemas.microsoft.com/office/drawing/2014/main" id="{6970383D-B8B4-2F30-2971-B12D2ECA2C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BA3FB571-6201-4023-B6E8-6C282EA4DA08}" type="slidenum">
              <a:rPr lang="en-CA" sz="1300" smtClean="0">
                <a:latin typeface="Garamond" panose="02020404030301010803" pitchFamily="18" charset="0"/>
              </a:rPr>
              <a:pPr/>
              <a:t>78</a:t>
            </a:fld>
            <a:endParaRPr lang="en-CA" sz="1300" dirty="0">
              <a:latin typeface="Garamond" panose="02020404030301010803" pitchFamily="18" charset="0"/>
            </a:endParaRPr>
          </a:p>
        </p:txBody>
      </p:sp>
      <p:sp>
        <p:nvSpPr>
          <p:cNvPr id="123907" name="Rectangle 2">
            <a:extLst>
              <a:ext uri="{FF2B5EF4-FFF2-40B4-BE49-F238E27FC236}">
                <a16:creationId xmlns:a16="http://schemas.microsoft.com/office/drawing/2014/main" id="{895B0979-F4C8-2B45-52D7-8B8F2A4E5257}"/>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E1969D93-5A12-1158-8969-1DAFA1D96C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77065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CF05F-E41A-48D3-F0E8-C1C8FDF76708}"/>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4FDB5AB5-08D1-8347-DA5E-F11FCC1023B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79</a:t>
            </a:fld>
            <a:endParaRPr lang="en-CA" sz="1300">
              <a:latin typeface="Times New Roman" pitchFamily="18" charset="0"/>
            </a:endParaRPr>
          </a:p>
        </p:txBody>
      </p:sp>
      <p:sp>
        <p:nvSpPr>
          <p:cNvPr id="68611" name="Rectangle 2">
            <a:extLst>
              <a:ext uri="{FF2B5EF4-FFF2-40B4-BE49-F238E27FC236}">
                <a16:creationId xmlns:a16="http://schemas.microsoft.com/office/drawing/2014/main" id="{68EBF941-FF50-47FC-BF74-61653EC25495}"/>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1E005C1-BADB-0013-109B-D914C31D97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891554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60B5537A-3D24-4B52-9A3D-C4D2FE762531}" type="slidenum">
              <a:rPr lang="en-CA" sz="1300" smtClean="0">
                <a:latin typeface="Garamond" panose="02020404030301010803" pitchFamily="18" charset="0"/>
              </a:rPr>
              <a:pPr/>
              <a:t>8</a:t>
            </a:fld>
            <a:endParaRPr lang="en-CA" sz="1300" dirty="0">
              <a:latin typeface="Garamond" panose="02020404030301010803"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169547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8FB83EE-18DB-44E2-AFE3-7F2A9FAE9DFB}" type="slidenum">
              <a:rPr lang="en-CA" sz="1300" smtClean="0">
                <a:latin typeface="Garamond" panose="02020404030301010803" pitchFamily="18" charset="0"/>
              </a:rPr>
              <a:pPr/>
              <a:t>80</a:t>
            </a:fld>
            <a:endParaRPr lang="en-CA" sz="1300" dirty="0">
              <a:latin typeface="Garamond" panose="02020404030301010803"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8273464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8FB83EE-18DB-44E2-AFE3-7F2A9FAE9DFB}" type="slidenum">
              <a:rPr lang="en-CA" sz="1300" smtClean="0">
                <a:latin typeface="Garamond" panose="02020404030301010803" pitchFamily="18" charset="0"/>
              </a:rPr>
              <a:pPr/>
              <a:t>81</a:t>
            </a:fld>
            <a:endParaRPr lang="en-CA" sz="1300" dirty="0">
              <a:latin typeface="Garamond" panose="02020404030301010803"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6719485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98FB83EE-18DB-44E2-AFE3-7F2A9FAE9DFB}" type="slidenum">
              <a:rPr lang="en-CA" sz="1300" smtClean="0">
                <a:latin typeface="Garamond" panose="02020404030301010803" pitchFamily="18" charset="0"/>
              </a:rPr>
              <a:pPr/>
              <a:t>82</a:t>
            </a:fld>
            <a:endParaRPr lang="en-CA" sz="1300" dirty="0">
              <a:latin typeface="Garamond" panose="02020404030301010803"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1518515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1EEBB-20BC-7143-11D6-44F3B013E65E}"/>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B396D7DB-F119-01C4-A733-45071F4E529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83</a:t>
            </a:fld>
            <a:endParaRPr lang="en-CA" sz="1300">
              <a:latin typeface="Times New Roman" pitchFamily="18" charset="0"/>
            </a:endParaRPr>
          </a:p>
        </p:txBody>
      </p:sp>
      <p:sp>
        <p:nvSpPr>
          <p:cNvPr id="68611" name="Rectangle 2">
            <a:extLst>
              <a:ext uri="{FF2B5EF4-FFF2-40B4-BE49-F238E27FC236}">
                <a16:creationId xmlns:a16="http://schemas.microsoft.com/office/drawing/2014/main" id="{E09C6C11-CEEE-D8C1-4399-C89EC6D144B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751083E0-924D-E6F4-6D9A-830CE35FAD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2959241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EB33-C1F0-B5A9-96E8-3C3958B1515B}"/>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B1DFA4A9-1877-DBD3-38DB-DC155460EC2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84</a:t>
            </a:fld>
            <a:endParaRPr lang="en-CA" sz="1300">
              <a:latin typeface="Times New Roman" pitchFamily="18" charset="0"/>
            </a:endParaRPr>
          </a:p>
        </p:txBody>
      </p:sp>
      <p:sp>
        <p:nvSpPr>
          <p:cNvPr id="68611" name="Rectangle 2">
            <a:extLst>
              <a:ext uri="{FF2B5EF4-FFF2-40B4-BE49-F238E27FC236}">
                <a16:creationId xmlns:a16="http://schemas.microsoft.com/office/drawing/2014/main" id="{344AA27C-BB2A-4ED8-71C5-1BAD6AA7E66B}"/>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223696F7-DB77-0733-1FFE-133FA7F9FE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7709035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E2B03-4D25-593C-7C6A-F62F80E54B33}"/>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FF9D9B38-3754-C10D-70F9-165BC6307463}"/>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85</a:t>
            </a:fld>
            <a:endParaRPr lang="en-CA" sz="1300">
              <a:latin typeface="Times New Roman" pitchFamily="18" charset="0"/>
            </a:endParaRPr>
          </a:p>
        </p:txBody>
      </p:sp>
      <p:sp>
        <p:nvSpPr>
          <p:cNvPr id="68611" name="Rectangle 2">
            <a:extLst>
              <a:ext uri="{FF2B5EF4-FFF2-40B4-BE49-F238E27FC236}">
                <a16:creationId xmlns:a16="http://schemas.microsoft.com/office/drawing/2014/main" id="{976A2634-71B7-1770-B468-E09D6D540131}"/>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5B5944F1-CE0C-7A84-A1C0-BE8379FE68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6353603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EA9EE-752E-A847-186B-651608CE9730}"/>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F5E344EE-EE42-E5DA-8EFB-C9E46355F51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86</a:t>
            </a:fld>
            <a:endParaRPr lang="en-CA" sz="1300">
              <a:latin typeface="Times New Roman" pitchFamily="18" charset="0"/>
            </a:endParaRPr>
          </a:p>
        </p:txBody>
      </p:sp>
      <p:sp>
        <p:nvSpPr>
          <p:cNvPr id="68611" name="Rectangle 2">
            <a:extLst>
              <a:ext uri="{FF2B5EF4-FFF2-40B4-BE49-F238E27FC236}">
                <a16:creationId xmlns:a16="http://schemas.microsoft.com/office/drawing/2014/main" id="{157ECD1C-7519-12DD-9ABE-4FC4B916AEE3}"/>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B7E0022-056E-627D-47D6-513E0CAE61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8112538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8D69B-8FED-0293-B806-03C9586CAE10}"/>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49E9658-8AB7-BF71-9C57-4C87AE98112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87</a:t>
            </a:fld>
            <a:endParaRPr lang="en-CA" sz="1300">
              <a:latin typeface="Times New Roman" pitchFamily="18" charset="0"/>
            </a:endParaRPr>
          </a:p>
        </p:txBody>
      </p:sp>
      <p:sp>
        <p:nvSpPr>
          <p:cNvPr id="68611" name="Rectangle 2">
            <a:extLst>
              <a:ext uri="{FF2B5EF4-FFF2-40B4-BE49-F238E27FC236}">
                <a16:creationId xmlns:a16="http://schemas.microsoft.com/office/drawing/2014/main" id="{DDF4D829-865B-D2BA-CCEC-09765D68AB7B}"/>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DD2320D4-6994-6C5D-530F-8A2B4398C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470582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E4485-4E10-5ED5-CB1D-F66711F2752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F6243AE-13EE-6CA9-81EA-21987668DA2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88</a:t>
            </a:fld>
            <a:endParaRPr lang="en-CA" sz="1300">
              <a:latin typeface="Times New Roman" pitchFamily="18" charset="0"/>
            </a:endParaRPr>
          </a:p>
        </p:txBody>
      </p:sp>
      <p:sp>
        <p:nvSpPr>
          <p:cNvPr id="68611" name="Rectangle 2">
            <a:extLst>
              <a:ext uri="{FF2B5EF4-FFF2-40B4-BE49-F238E27FC236}">
                <a16:creationId xmlns:a16="http://schemas.microsoft.com/office/drawing/2014/main" id="{7A6BB099-B6BD-D6BA-8A0A-F244AE34642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65980D5-B13C-0478-4B71-E5AE5F2B5B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699690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76D78-C572-3948-F1EC-BE7AE2C78C4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4711EB7E-B446-92EF-B18F-D9AA3337B80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89</a:t>
            </a:fld>
            <a:endParaRPr lang="en-CA" sz="1300">
              <a:latin typeface="Times New Roman" pitchFamily="18" charset="0"/>
            </a:endParaRPr>
          </a:p>
        </p:txBody>
      </p:sp>
      <p:sp>
        <p:nvSpPr>
          <p:cNvPr id="68611" name="Rectangle 2">
            <a:extLst>
              <a:ext uri="{FF2B5EF4-FFF2-40B4-BE49-F238E27FC236}">
                <a16:creationId xmlns:a16="http://schemas.microsoft.com/office/drawing/2014/main" id="{CCA4EFF7-06BF-A942-F9DA-C230E40C54D5}"/>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B5A362F1-6B61-3453-9CB4-25285F7ACD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743137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855B6B4B-D4F9-49B0-8CFC-1D25D6C29607}" type="slidenum">
              <a:rPr lang="en-CA" sz="1300" smtClean="0">
                <a:latin typeface="Garamond" panose="02020404030301010803" pitchFamily="18" charset="0"/>
              </a:rPr>
              <a:pPr/>
              <a:t>9</a:t>
            </a:fld>
            <a:endParaRPr lang="en-CA" sz="1300" dirty="0">
              <a:latin typeface="Garamond" panose="02020404030301010803"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193264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17003-1D7F-4EB8-06CC-89D4F1A7022A}"/>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C32C9FE-3870-A044-8E3C-2DBAFBD1774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90</a:t>
            </a:fld>
            <a:endParaRPr lang="en-CA" sz="1300">
              <a:latin typeface="Times New Roman" pitchFamily="18" charset="0"/>
            </a:endParaRPr>
          </a:p>
        </p:txBody>
      </p:sp>
      <p:sp>
        <p:nvSpPr>
          <p:cNvPr id="68611" name="Rectangle 2">
            <a:extLst>
              <a:ext uri="{FF2B5EF4-FFF2-40B4-BE49-F238E27FC236}">
                <a16:creationId xmlns:a16="http://schemas.microsoft.com/office/drawing/2014/main" id="{84AB19FC-465A-7681-33D2-97E8D933790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F6233828-D635-F634-A37E-272F67D30D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413398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06FAE-B14A-9D70-5A14-F0412A24164D}"/>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F59616EE-7A4B-B419-E34D-D2327DB53F6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91</a:t>
            </a:fld>
            <a:endParaRPr lang="en-CA" sz="1300">
              <a:latin typeface="Times New Roman" pitchFamily="18" charset="0"/>
            </a:endParaRPr>
          </a:p>
        </p:txBody>
      </p:sp>
      <p:sp>
        <p:nvSpPr>
          <p:cNvPr id="68611" name="Rectangle 2">
            <a:extLst>
              <a:ext uri="{FF2B5EF4-FFF2-40B4-BE49-F238E27FC236}">
                <a16:creationId xmlns:a16="http://schemas.microsoft.com/office/drawing/2014/main" id="{1B003084-9056-0EA4-485E-A7555A22EA37}"/>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18476162-489A-CD56-6910-81063D8713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8191283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84E98-0C1D-9D6F-509A-4213D2AD8923}"/>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6E1F84DE-BCBA-7F73-321E-24062DE7853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92</a:t>
            </a:fld>
            <a:endParaRPr lang="en-CA" sz="1300">
              <a:latin typeface="Times New Roman" pitchFamily="18" charset="0"/>
            </a:endParaRPr>
          </a:p>
        </p:txBody>
      </p:sp>
      <p:sp>
        <p:nvSpPr>
          <p:cNvPr id="68611" name="Rectangle 2">
            <a:extLst>
              <a:ext uri="{FF2B5EF4-FFF2-40B4-BE49-F238E27FC236}">
                <a16:creationId xmlns:a16="http://schemas.microsoft.com/office/drawing/2014/main" id="{7A85E924-8525-C437-8590-0D0D4B6A29C9}"/>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15E356BF-2532-35A2-BF91-D177164D1E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2560100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74EC6-4DD3-C600-BE76-CCAC9E40E5D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1278450F-AC19-9D4F-7CA0-9EE3615C9A9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93</a:t>
            </a:fld>
            <a:endParaRPr lang="en-CA" sz="1300">
              <a:latin typeface="Times New Roman" pitchFamily="18" charset="0"/>
            </a:endParaRPr>
          </a:p>
        </p:txBody>
      </p:sp>
      <p:sp>
        <p:nvSpPr>
          <p:cNvPr id="68611" name="Rectangle 2">
            <a:extLst>
              <a:ext uri="{FF2B5EF4-FFF2-40B4-BE49-F238E27FC236}">
                <a16:creationId xmlns:a16="http://schemas.microsoft.com/office/drawing/2014/main" id="{955200ED-698F-B75B-79AC-C5AE5BF564B6}"/>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75093198-D8C9-21AD-7BB5-F3AF0C599A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9845770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75856-4476-C288-E023-5AA3D1066A9F}"/>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436AA727-60C3-F6A8-978A-192AB55AEA1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94</a:t>
            </a:fld>
            <a:endParaRPr lang="en-CA" sz="1300">
              <a:latin typeface="Times New Roman" pitchFamily="18" charset="0"/>
            </a:endParaRPr>
          </a:p>
        </p:txBody>
      </p:sp>
      <p:sp>
        <p:nvSpPr>
          <p:cNvPr id="68611" name="Rectangle 2">
            <a:extLst>
              <a:ext uri="{FF2B5EF4-FFF2-40B4-BE49-F238E27FC236}">
                <a16:creationId xmlns:a16="http://schemas.microsoft.com/office/drawing/2014/main" id="{DC63777E-CE68-C135-1AAC-2E9A81779437}"/>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737ED2D6-79C4-6A18-CC50-9C86B3B81E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6126416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76572-2D74-6D25-9D38-32B44C6E75CB}"/>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D3F0DE58-405A-1AB1-33C5-1336E7DA8EE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95</a:t>
            </a:fld>
            <a:endParaRPr lang="en-CA" sz="1300">
              <a:latin typeface="Times New Roman" pitchFamily="18" charset="0"/>
            </a:endParaRPr>
          </a:p>
        </p:txBody>
      </p:sp>
      <p:sp>
        <p:nvSpPr>
          <p:cNvPr id="68611" name="Rectangle 2">
            <a:extLst>
              <a:ext uri="{FF2B5EF4-FFF2-40B4-BE49-F238E27FC236}">
                <a16:creationId xmlns:a16="http://schemas.microsoft.com/office/drawing/2014/main" id="{0AC7C889-7E5D-EA2F-11D5-2FF6341E165D}"/>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CF16725-C45B-E04D-F5C8-325DAED2DE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590195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44E1F-130E-C211-C380-C7CE6ACE331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8DA681E-DA91-0455-F726-BDD8DDE568B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96</a:t>
            </a:fld>
            <a:endParaRPr lang="en-CA" sz="1300">
              <a:latin typeface="Times New Roman" pitchFamily="18" charset="0"/>
            </a:endParaRPr>
          </a:p>
        </p:txBody>
      </p:sp>
      <p:sp>
        <p:nvSpPr>
          <p:cNvPr id="68611" name="Rectangle 2">
            <a:extLst>
              <a:ext uri="{FF2B5EF4-FFF2-40B4-BE49-F238E27FC236}">
                <a16:creationId xmlns:a16="http://schemas.microsoft.com/office/drawing/2014/main" id="{A201C44B-B68B-B240-F47F-C39067F5BC6A}"/>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7969BC9-2D46-16EC-1F15-BA9738FC24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2088506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CCA81-806D-8057-DFA8-E35146BF370E}"/>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496744B-68AE-8F6E-3753-09DD25A3101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97</a:t>
            </a:fld>
            <a:endParaRPr lang="en-CA" sz="1300">
              <a:latin typeface="Times New Roman" pitchFamily="18" charset="0"/>
            </a:endParaRPr>
          </a:p>
        </p:txBody>
      </p:sp>
      <p:sp>
        <p:nvSpPr>
          <p:cNvPr id="68611" name="Rectangle 2">
            <a:extLst>
              <a:ext uri="{FF2B5EF4-FFF2-40B4-BE49-F238E27FC236}">
                <a16:creationId xmlns:a16="http://schemas.microsoft.com/office/drawing/2014/main" id="{D8B08713-47A3-F62C-3514-F485FC1B5720}"/>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A5AD9539-ECEC-E20B-0F83-2A7F2E7BB4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8406298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7A020-1D6B-3C0F-2D34-B7B302DD3EE8}"/>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2BA01AA-D009-47EE-D662-E707AC6C2A6B}"/>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98</a:t>
            </a:fld>
            <a:endParaRPr lang="en-CA" sz="1300">
              <a:latin typeface="Times New Roman" pitchFamily="18" charset="0"/>
            </a:endParaRPr>
          </a:p>
        </p:txBody>
      </p:sp>
      <p:sp>
        <p:nvSpPr>
          <p:cNvPr id="68611" name="Rectangle 2">
            <a:extLst>
              <a:ext uri="{FF2B5EF4-FFF2-40B4-BE49-F238E27FC236}">
                <a16:creationId xmlns:a16="http://schemas.microsoft.com/office/drawing/2014/main" id="{A2CA9D0B-5F3F-A160-D264-DB7D40879C39}"/>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221CB8D2-0955-D24B-BBF8-6FFB2FE8A6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6470345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9769C-B5B9-3BCC-806F-064333E4D14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FF84DCA5-4695-6E9C-80EA-BEE07E9C750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99</a:t>
            </a:fld>
            <a:endParaRPr lang="en-CA" sz="1300">
              <a:latin typeface="Times New Roman" pitchFamily="18" charset="0"/>
            </a:endParaRPr>
          </a:p>
        </p:txBody>
      </p:sp>
      <p:sp>
        <p:nvSpPr>
          <p:cNvPr id="68611" name="Rectangle 2">
            <a:extLst>
              <a:ext uri="{FF2B5EF4-FFF2-40B4-BE49-F238E27FC236}">
                <a16:creationId xmlns:a16="http://schemas.microsoft.com/office/drawing/2014/main" id="{C2EF3212-6174-22C0-5913-DC4CB35E2B55}"/>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DF0A8510-B7F6-FA38-7524-735E0DC235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45190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a:solidFill>
                <a:schemeClr val="bg1"/>
              </a:solidFill>
              <a:latin typeface="Garamond" panose="02020404030301010803" pitchFamily="18" charset="0"/>
            </a:endParaRPr>
          </a:p>
        </p:txBody>
      </p:sp>
      <p:sp>
        <p:nvSpPr>
          <p:cNvPr id="3" name="Rectangle 2"/>
          <p:cNvSpPr/>
          <p:nvPr userDrawn="1"/>
        </p:nvSpPr>
        <p:spPr>
          <a:xfrm>
            <a:off x="10960608" y="415161"/>
            <a:ext cx="1240072" cy="239040"/>
          </a:xfrm>
          <a:prstGeom prst="rect">
            <a:avLst/>
          </a:prstGeom>
        </p:spPr>
        <p:txBody>
          <a:bodyPr wrap="square">
            <a:spAutoFit/>
          </a:bodyPr>
          <a:lstStyle/>
          <a:p>
            <a:pPr algn="ctr"/>
            <a:r>
              <a:rPr lang="en-CA" sz="9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81.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82.w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86.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87.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88.w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89.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91.wmf"/><Relationship Id="rId5" Type="http://schemas.openxmlformats.org/officeDocument/2006/relationships/oleObject" Target="../embeddings/oleObject22.bin"/><Relationship Id="rId4" Type="http://schemas.openxmlformats.org/officeDocument/2006/relationships/image" Target="../media/image90.w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92.w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94.wmf"/><Relationship Id="rId5" Type="http://schemas.openxmlformats.org/officeDocument/2006/relationships/oleObject" Target="../embeddings/oleObject25.bin"/><Relationship Id="rId4" Type="http://schemas.openxmlformats.org/officeDocument/2006/relationships/image" Target="../media/image93.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hyperlink" Target="https://github.com/Dr-AlaaKhamis/ISE491/blob/main/3_Trajectory_algorithms/SA/JSS_SA.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wmf"/></Relationships>
</file>

<file path=ppt/slides/_rels/slide16.xml.rels><?xml version="1.0" encoding="UTF-8" standalone="yes"?>
<Relationships xmlns="http://schemas.openxmlformats.org/package/2006/relationships"><Relationship Id="rId8" Type="http://schemas.openxmlformats.org/officeDocument/2006/relationships/image" Target="../media/image17.wmf"/><Relationship Id="rId7"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36.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wmf"/><Relationship Id="rId5" Type="http://schemas.openxmlformats.org/officeDocument/2006/relationships/oleObject" Target="../embeddings/oleObject6.bin"/><Relationship Id="rId4" Type="http://schemas.openxmlformats.org/officeDocument/2006/relationships/image" Target="../media/image28.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wmf"/></Relationships>
</file>

<file path=ppt/slides/_rels/slide28.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2.wmf"/><Relationship Id="rId5" Type="http://schemas.openxmlformats.org/officeDocument/2006/relationships/oleObject" Target="../embeddings/oleObject9.bin"/><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ccl.northwestern.edu/netlogo/models/SimulatedAnnealin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10.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hyperlink" Target="https://github.com/thieu1995/mealpy?tab=readme-ov-fil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hyperlink" Target="https://colab.research.google.com/github/Dr-AlaaKhamis/ISE571/blob/main/3_Trajectory_algorithms/SA/FcnOpt.ipynb"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JMGkbrETU8M" TargetMode="External"/><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8.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59.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61.emf"/><Relationship Id="rId65" Type="http://schemas.openxmlformats.org/officeDocument/2006/relationships/image" Target="../media/image380.png"/><Relationship Id="rId4" Type="http://schemas.openxmlformats.org/officeDocument/2006/relationships/image" Target="../media/image60.w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1" Type="http://schemas.openxmlformats.org/officeDocument/2006/relationships/image" Target="../media/image51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customXml" Target="../ink/ink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colab.research.google.com/github/Dr-AlaaKhamis/ISE571/blob/main/3_Trajectory_algorithms/SA/TSP.ipynb"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hyperlink" Target="https://colab.research.google.com/github/Dr-AlaaKhamis/ISE571/blob/main/3_Trajectory_algorithms/SA/Berlin52.ipynb"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colab.research.google.com/github/Dr-AlaaKhamis/ISE571/blob/main/3_Trajectory_algorithms/SA/SaudiTour.ipynb"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hyperlink" Target="http://www.poi-factory.com/node/25560" TargetMode="External"/><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hyperlink" Target="https://github.com/Optimization-Algorithms-Book/Code-Listings/blob/main/Chapter%205/Listing%205.6_Walmart.ipynb"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hyperlink" Target="https://github.com/Optimization-Algorithms-Book/Code-Listings/blob/main/Chapter%205/Listing%205.6_Walmart.ipynb"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NUL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80.w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CA" sz="4600" b="1" dirty="0">
                <a:latin typeface="Garamond" panose="02020404030301010803" pitchFamily="18" charset="0"/>
                <a:cs typeface="Times New Roman" pitchFamily="18" charset="0"/>
              </a:rPr>
              <a:t>Lecture 5: </a:t>
            </a:r>
            <a:r>
              <a:rPr lang="en-US" sz="4600" b="1" dirty="0">
                <a:latin typeface="Garamond" panose="02020404030301010803" pitchFamily="18" charset="0"/>
                <a:cs typeface="Times New Roman" pitchFamily="18" charset="0"/>
              </a:rPr>
              <a:t>Simulated Annealing </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10">
            <a:extLst>
              <a:ext uri="{FF2B5EF4-FFF2-40B4-BE49-F238E27FC236}">
                <a16:creationId xmlns:a16="http://schemas.microsoft.com/office/drawing/2014/main" id="{8A0B8602-D15A-A45F-B6DC-CC02F71DCC60}"/>
              </a:ext>
            </a:extLst>
          </p:cNvPr>
          <p:cNvSpPr txBox="1">
            <a:spLocks noChangeArrowheads="1"/>
          </p:cNvSpPr>
          <p:nvPr/>
        </p:nvSpPr>
        <p:spPr bwMode="auto">
          <a:xfrm>
            <a:off x="-9525" y="580719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Part-II Trajectory-based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30742171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3605A-F93F-5B7B-D835-EFC873A40C0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24258183-7941-73BB-0913-C809DDF4AECE}"/>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D1787E2E-AF94-D745-5A2F-8115ED2AFDBB}"/>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latin typeface="Garamond" panose="02020404030301010803" pitchFamily="18" charset="0"/>
                <a:cs typeface="Times New Roman" pitchFamily="18" charset="0"/>
              </a:rPr>
              <a:t>NetLogo</a:t>
            </a:r>
            <a:r>
              <a:rPr lang="en-US" dirty="0">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13482381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F085-2D9E-9C14-35BF-5647CD9893B8}"/>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07B5BA63-4CDB-8C47-7857-FD66D2B33148}"/>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FE14F4A5-F3FA-7DA5-5943-56D2D596CD21}"/>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Iteration-2</a:t>
            </a:r>
            <a:endParaRPr lang="ar-EG" dirty="0">
              <a:latin typeface="+mj-lt"/>
            </a:endParaRPr>
          </a:p>
        </p:txBody>
      </p:sp>
      <p:sp>
        <p:nvSpPr>
          <p:cNvPr id="10" name="Rectangle 9"/>
          <p:cNvSpPr>
            <a:spLocks noChangeArrowheads="1"/>
          </p:cNvSpPr>
          <p:nvPr/>
        </p:nvSpPr>
        <p:spPr bwMode="auto">
          <a:xfrm>
            <a:off x="265546" y="1945495"/>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mj-lt"/>
                <a:cs typeface="Times New Roman" pitchFamily="18" charset="0"/>
              </a:rPr>
              <a:t>Assume randomly generated number r=0.6</a:t>
            </a:r>
            <a:endParaRPr lang="ar-EG">
              <a:latin typeface="+mj-lt"/>
            </a:endParaRPr>
          </a:p>
        </p:txBody>
      </p:sp>
      <p:sp>
        <p:nvSpPr>
          <p:cNvPr id="11" name="Rectangle 10"/>
          <p:cNvSpPr>
            <a:spLocks noChangeArrowheads="1"/>
          </p:cNvSpPr>
          <p:nvPr/>
        </p:nvSpPr>
        <p:spPr bwMode="auto">
          <a:xfrm>
            <a:off x="265546" y="2631295"/>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mj-lt"/>
                <a:cs typeface="Times New Roman" pitchFamily="18" charset="0"/>
              </a:rPr>
              <a:t>Since </a:t>
            </a:r>
            <a:r>
              <a:rPr lang="en-US" b="1">
                <a:latin typeface="+mj-lt"/>
                <a:cs typeface="Times New Roman" pitchFamily="18" charset="0"/>
              </a:rPr>
              <a:t>p&lt;r</a:t>
            </a:r>
            <a:r>
              <a:rPr lang="en-US">
                <a:latin typeface="+mj-lt"/>
                <a:cs typeface="Times New Roman" pitchFamily="18" charset="0"/>
              </a:rPr>
              <a:t> then reject the non-improving solution…</a:t>
            </a:r>
            <a:endParaRPr lang="ar-EG">
              <a:latin typeface="+mj-lt"/>
            </a:endParaRPr>
          </a:p>
        </p:txBody>
      </p:sp>
      <p:graphicFrame>
        <p:nvGraphicFramePr>
          <p:cNvPr id="20482" name="Object 2"/>
          <p:cNvGraphicFramePr>
            <a:graphicFrameLocks noChangeAspect="1"/>
          </p:cNvGraphicFramePr>
          <p:nvPr/>
        </p:nvGraphicFramePr>
        <p:xfrm>
          <a:off x="300472" y="1183495"/>
          <a:ext cx="4994275" cy="481013"/>
        </p:xfrm>
        <a:graphic>
          <a:graphicData uri="http://schemas.openxmlformats.org/presentationml/2006/ole">
            <mc:AlternateContent xmlns:mc="http://schemas.openxmlformats.org/markup-compatibility/2006">
              <mc:Choice xmlns:v="urn:schemas-microsoft-com:vml" Requires="v">
                <p:oleObj name="Equation" r:id="rId3" imgW="2108160" imgH="203040" progId="Equation.3">
                  <p:embed/>
                </p:oleObj>
              </mc:Choice>
              <mc:Fallback>
                <p:oleObj name="Equation" r:id="rId3" imgW="2108160" imgH="203040" progId="Equation.3">
                  <p:embed/>
                  <p:pic>
                    <p:nvPicPr>
                      <p:cNvPr id="204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472" y="1183495"/>
                        <a:ext cx="499427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044615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0AC3B-D0C3-0AA8-FDE8-6B1D06E2E65B}"/>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21B471E7-F3FE-346F-D3F3-9826CB7A112B}"/>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A2210C4A-8750-ADC2-F8D0-D384101BEDA1}"/>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Iteration-2</a:t>
            </a:r>
            <a:endParaRPr lang="ar-EG" dirty="0">
              <a:latin typeface="+mj-lt"/>
            </a:endParaRPr>
          </a:p>
        </p:txBody>
      </p:sp>
      <p:sp>
        <p:nvSpPr>
          <p:cNvPr id="21509" name="Rectangle 9"/>
          <p:cNvSpPr>
            <a:spLocks noChangeArrowheads="1"/>
          </p:cNvSpPr>
          <p:nvPr/>
        </p:nvSpPr>
        <p:spPr bwMode="auto">
          <a:xfrm>
            <a:off x="237837" y="1183495"/>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mj-lt"/>
                <a:cs typeface="Times New Roman" pitchFamily="18" charset="0"/>
              </a:rPr>
              <a:t>Best solution so far is:</a:t>
            </a:r>
            <a:endParaRPr lang="ar-EG">
              <a:latin typeface="+mj-lt"/>
            </a:endParaRPr>
          </a:p>
        </p:txBody>
      </p:sp>
      <p:sp>
        <p:nvSpPr>
          <p:cNvPr id="2" name="Rectangle 1"/>
          <p:cNvSpPr>
            <a:spLocks noChangeArrowheads="1"/>
          </p:cNvSpPr>
          <p:nvPr/>
        </p:nvSpPr>
        <p:spPr bwMode="auto">
          <a:xfrm>
            <a:off x="237837" y="2859895"/>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latin typeface="+mj-lt"/>
                <a:cs typeface="Times New Roman" pitchFamily="18" charset="0"/>
              </a:rPr>
              <a:t>Temperature update after 2 iterations:</a:t>
            </a:r>
            <a:endParaRPr lang="ar-EG" b="1" dirty="0">
              <a:latin typeface="+mj-lt"/>
            </a:endParaRPr>
          </a:p>
        </p:txBody>
      </p:sp>
      <p:graphicFrame>
        <p:nvGraphicFramePr>
          <p:cNvPr id="8" name="Table 7"/>
          <p:cNvGraphicFramePr>
            <a:graphicFrameLocks noGrp="1"/>
          </p:cNvGraphicFramePr>
          <p:nvPr/>
        </p:nvGraphicFramePr>
        <p:xfrm>
          <a:off x="345787" y="1889932"/>
          <a:ext cx="5105400" cy="741362"/>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1">
                <a:tc>
                  <a:txBody>
                    <a:bodyPr/>
                    <a:lstStyle/>
                    <a:p>
                      <a:pPr algn="ctr" rtl="0"/>
                      <a:r>
                        <a:rPr lang="en-US" sz="1800" dirty="0">
                          <a:latin typeface="Georgia" pitchFamily="18" charset="0"/>
                        </a:rPr>
                        <a:t>6</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5</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4</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3</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2</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1</a:t>
                      </a:r>
                      <a:endParaRPr lang="ar-EG" sz="1800" dirty="0">
                        <a:latin typeface="Georgia" pitchFamily="18" charset="0"/>
                      </a:endParaRPr>
                    </a:p>
                  </a:txBody>
                  <a:tcPr marT="45700" marB="45700" anchor="ctr"/>
                </a:tc>
                <a:extLst>
                  <a:ext uri="{0D108BD9-81ED-4DB2-BD59-A6C34878D82A}">
                    <a16:rowId xmlns:a16="http://schemas.microsoft.com/office/drawing/2014/main" val="10000"/>
                  </a:ext>
                </a:extLst>
              </a:tr>
              <a:tr h="370681">
                <a:tc>
                  <a:txBody>
                    <a:bodyPr/>
                    <a:lstStyle/>
                    <a:p>
                      <a:pPr algn="ctr" rtl="0"/>
                      <a:r>
                        <a:rPr lang="en-US" sz="1800" dirty="0">
                          <a:latin typeface="Georgia" pitchFamily="18" charset="0"/>
                        </a:rPr>
                        <a:t>F</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E</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B</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C</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D</a:t>
                      </a:r>
                      <a:endParaRPr lang="ar-EG" sz="1800" dirty="0">
                        <a:latin typeface="Georgia" pitchFamily="18" charset="0"/>
                      </a:endParaRPr>
                    </a:p>
                  </a:txBody>
                  <a:tcPr marT="45700" marB="45700" anchor="ctr"/>
                </a:tc>
                <a:tc>
                  <a:txBody>
                    <a:bodyPr/>
                    <a:lstStyle/>
                    <a:p>
                      <a:pPr algn="ctr" rtl="0"/>
                      <a:r>
                        <a:rPr lang="en-US" sz="1800" dirty="0">
                          <a:latin typeface="Georgia" pitchFamily="18" charset="0"/>
                        </a:rPr>
                        <a:t>A</a:t>
                      </a:r>
                      <a:endParaRPr lang="ar-EG" sz="1800" dirty="0">
                        <a:latin typeface="Georgia" pitchFamily="18" charset="0"/>
                      </a:endParaRPr>
                    </a:p>
                  </a:txBody>
                  <a:tcPr marT="45700" marB="45700" anchor="ctr"/>
                </a:tc>
                <a:extLst>
                  <a:ext uri="{0D108BD9-81ED-4DB2-BD59-A6C34878D82A}">
                    <a16:rowId xmlns:a16="http://schemas.microsoft.com/office/drawing/2014/main" val="10001"/>
                  </a:ext>
                </a:extLst>
              </a:tr>
            </a:tbl>
          </a:graphicData>
        </a:graphic>
      </p:graphicFrame>
      <p:sp>
        <p:nvSpPr>
          <p:cNvPr id="21534" name="TextBox 8"/>
          <p:cNvSpPr txBox="1">
            <a:spLocks noChangeArrowheads="1"/>
          </p:cNvSpPr>
          <p:nvPr/>
        </p:nvSpPr>
        <p:spPr bwMode="auto">
          <a:xfrm>
            <a:off x="5571837" y="2016933"/>
            <a:ext cx="1905000" cy="4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sz="2000">
                <a:latin typeface="+mj-lt"/>
              </a:rPr>
              <a:t>Cost=1860</a:t>
            </a:r>
            <a:endParaRPr lang="ar-EG" sz="2000">
              <a:latin typeface="+mj-lt"/>
            </a:endParaRPr>
          </a:p>
        </p:txBody>
      </p:sp>
      <p:graphicFrame>
        <p:nvGraphicFramePr>
          <p:cNvPr id="199683" name="Object 3"/>
          <p:cNvGraphicFramePr>
            <a:graphicFrameLocks noChangeAspect="1"/>
          </p:cNvGraphicFramePr>
          <p:nvPr/>
        </p:nvGraphicFramePr>
        <p:xfrm>
          <a:off x="345787" y="3441243"/>
          <a:ext cx="3893992" cy="553197"/>
        </p:xfrm>
        <a:graphic>
          <a:graphicData uri="http://schemas.openxmlformats.org/presentationml/2006/ole">
            <mc:AlternateContent xmlns:mc="http://schemas.openxmlformats.org/markup-compatibility/2006">
              <mc:Choice xmlns:v="urn:schemas-microsoft-com:vml" Requires="v">
                <p:oleObj name="Equation" r:id="rId3" imgW="1701720" imgH="241200" progId="Equation.3">
                  <p:embed/>
                </p:oleObj>
              </mc:Choice>
              <mc:Fallback>
                <p:oleObj name="Equation" r:id="rId3" imgW="1701720" imgH="241200" progId="Equation.3">
                  <p:embed/>
                  <p:pic>
                    <p:nvPicPr>
                      <p:cNvPr id="1996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787" y="3441243"/>
                        <a:ext cx="3893992" cy="5531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459866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329D1-58F9-C5B9-2E1A-64D1B6454F08}"/>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0AFB69E2-83D7-B677-4811-E1290D6A9827}"/>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7666AD30-E978-9482-4F4B-FA532A52D036}"/>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solidFill>
                  <a:schemeClr val="bg1">
                    <a:lumMod val="50000"/>
                  </a:schemeClr>
                </a:solidFill>
                <a:latin typeface="Garamond" panose="02020404030301010803" pitchFamily="18" charset="0"/>
                <a:cs typeface="Times New Roman" pitchFamily="18" charset="0"/>
              </a:rPr>
              <a:t>NetLogo</a:t>
            </a:r>
            <a:r>
              <a:rPr lang="en-US" dirty="0">
                <a:solidFill>
                  <a:schemeClr val="bg1">
                    <a:lumMod val="50000"/>
                  </a:schemeClr>
                </a:solidFill>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9018881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0A3C-8CBD-6AA6-A599-B7B66889CABF}"/>
            </a:ext>
          </a:extLst>
        </p:cNvPr>
        <p:cNvGrpSpPr/>
        <p:nvPr/>
      </p:nvGrpSpPr>
      <p:grpSpPr>
        <a:xfrm>
          <a:off x="0" y="0"/>
          <a:ext cx="0" cy="0"/>
          <a:chOff x="0" y="0"/>
          <a:chExt cx="0" cy="0"/>
        </a:xfrm>
      </p:grpSpPr>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863" y="1254730"/>
            <a:ext cx="8581591" cy="530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Rectangle 2">
            <a:extLst>
              <a:ext uri="{FF2B5EF4-FFF2-40B4-BE49-F238E27FC236}">
                <a16:creationId xmlns:a16="http://schemas.microsoft.com/office/drawing/2014/main" id="{FBEBC452-A3B3-7762-3086-0A2B88C8B3EE}"/>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6" name="Text Box 12">
            <a:extLst>
              <a:ext uri="{FF2B5EF4-FFF2-40B4-BE49-F238E27FC236}">
                <a16:creationId xmlns:a16="http://schemas.microsoft.com/office/drawing/2014/main" id="{07CDE25C-5EAB-C16F-FEBF-539E61186997}"/>
              </a:ext>
            </a:extLst>
          </p:cNvPr>
          <p:cNvSpPr txBox="1">
            <a:spLocks noChangeArrowheads="1"/>
          </p:cNvSpPr>
          <p:nvPr/>
        </p:nvSpPr>
        <p:spPr bwMode="auto">
          <a:xfrm>
            <a:off x="0" y="649330"/>
            <a:ext cx="12192000" cy="95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0" indent="0">
              <a:lnSpc>
                <a:spcPct val="120000"/>
              </a:lnSpc>
              <a:spcBef>
                <a:spcPts val="600"/>
              </a:spcBef>
              <a:spcAft>
                <a:spcPts val="600"/>
              </a:spcAft>
            </a:pPr>
            <a:r>
              <a:rPr lang="en-US" dirty="0">
                <a:latin typeface="+mj-lt"/>
              </a:rPr>
              <a:t>Job shop scheduling (or job-shop problem) addresses how to schedule jobs to be processed on machine(s).</a:t>
            </a:r>
            <a:endParaRPr lang="ar-EG" dirty="0">
              <a:latin typeface="+mj-lt"/>
            </a:endParaRPr>
          </a:p>
        </p:txBody>
      </p:sp>
      <p:sp>
        <p:nvSpPr>
          <p:cNvPr id="20485" name="Rectangle 236"/>
          <p:cNvSpPr>
            <a:spLocks noChangeArrowheads="1"/>
          </p:cNvSpPr>
          <p:nvPr/>
        </p:nvSpPr>
        <p:spPr bwMode="auto">
          <a:xfrm>
            <a:off x="1865745" y="6583844"/>
            <a:ext cx="8146473" cy="25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000" dirty="0">
                <a:latin typeface="+mj-lt"/>
              </a:rPr>
              <a:t>Alaa Khamis, (56-10569): Industrial Automation II, 2005-2006, Department of Systems Engineering and Automation, Charles  III University of Madrid. </a:t>
            </a:r>
          </a:p>
        </p:txBody>
      </p:sp>
    </p:spTree>
    <p:extLst>
      <p:ext uri="{BB962C8B-B14F-4D97-AF65-F5344CB8AC3E}">
        <p14:creationId xmlns:p14="http://schemas.microsoft.com/office/powerpoint/2010/main" val="45331638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FA300-86FA-F165-6BF9-A4B617D4319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00CA9A1-B93B-53FF-CC81-178F128E968A}"/>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3" name="TextBox 2">
            <a:extLst>
              <a:ext uri="{FF2B5EF4-FFF2-40B4-BE49-F238E27FC236}">
                <a16:creationId xmlns:a16="http://schemas.microsoft.com/office/drawing/2014/main" id="{9E7A5EC2-075E-C9C5-EACD-7441FD0D628F}"/>
              </a:ext>
            </a:extLst>
          </p:cNvPr>
          <p:cNvSpPr txBox="1"/>
          <p:nvPr/>
        </p:nvSpPr>
        <p:spPr>
          <a:xfrm>
            <a:off x="-2" y="653975"/>
            <a:ext cx="12192002" cy="2133084"/>
          </a:xfrm>
          <a:prstGeom prst="rect">
            <a:avLst/>
          </a:prstGeom>
          <a:noFill/>
        </p:spPr>
        <p:txBody>
          <a:bodyPr wrap="square">
            <a:spAutoFit/>
          </a:bodyPr>
          <a:lstStyle/>
          <a:p>
            <a:pPr marL="266700" indent="-266700">
              <a:lnSpc>
                <a:spcPct val="130000"/>
              </a:lnSpc>
              <a:spcBef>
                <a:spcPts val="600"/>
              </a:spcBef>
              <a:spcAft>
                <a:spcPts val="600"/>
              </a:spcAft>
              <a:buFont typeface="Arial" charset="0"/>
              <a:buChar char="•"/>
            </a:pPr>
            <a:r>
              <a:rPr lang="en-CA" dirty="0">
                <a:latin typeface="+mj-lt"/>
              </a:rPr>
              <a:t>In </a:t>
            </a:r>
            <a:r>
              <a:rPr lang="en-CA" b="1" dirty="0">
                <a:latin typeface="+mj-lt"/>
              </a:rPr>
              <a:t>Job shop scheduling problem (JSSP)</a:t>
            </a:r>
            <a:r>
              <a:rPr lang="en-CA" dirty="0">
                <a:latin typeface="+mj-lt"/>
              </a:rPr>
              <a:t>, n jobs J</a:t>
            </a:r>
            <a:r>
              <a:rPr lang="en-CA" baseline="-25000" dirty="0">
                <a:latin typeface="+mj-lt"/>
              </a:rPr>
              <a:t>1</a:t>
            </a:r>
            <a:r>
              <a:rPr lang="en-CA" dirty="0">
                <a:latin typeface="+mj-lt"/>
              </a:rPr>
              <a:t>, J</a:t>
            </a:r>
            <a:r>
              <a:rPr lang="en-CA" baseline="-25000" dirty="0">
                <a:latin typeface="+mj-lt"/>
              </a:rPr>
              <a:t>2</a:t>
            </a:r>
            <a:r>
              <a:rPr lang="en-CA" dirty="0">
                <a:latin typeface="+mj-lt"/>
              </a:rPr>
              <a:t>, ..., J</a:t>
            </a:r>
            <a:r>
              <a:rPr lang="en-CA" baseline="-25000" dirty="0">
                <a:latin typeface="+mj-lt"/>
              </a:rPr>
              <a:t>n</a:t>
            </a:r>
            <a:r>
              <a:rPr lang="en-CA" dirty="0">
                <a:latin typeface="+mj-lt"/>
              </a:rPr>
              <a:t> of varying sizes are given. These jobs need to be scheduled on m machines, while trying to minimize the </a:t>
            </a:r>
            <a:r>
              <a:rPr lang="en-CA" b="1" dirty="0" err="1">
                <a:latin typeface="+mj-lt"/>
              </a:rPr>
              <a:t>makespan</a:t>
            </a:r>
            <a:r>
              <a:rPr lang="en-CA" dirty="0">
                <a:latin typeface="+mj-lt"/>
              </a:rPr>
              <a:t>. </a:t>
            </a:r>
          </a:p>
          <a:p>
            <a:pPr marL="266700" indent="-266700">
              <a:lnSpc>
                <a:spcPct val="130000"/>
              </a:lnSpc>
              <a:spcBef>
                <a:spcPts val="600"/>
              </a:spcBef>
              <a:spcAft>
                <a:spcPts val="600"/>
              </a:spcAft>
              <a:buFont typeface="Arial" charset="0"/>
              <a:buChar char="•"/>
            </a:pPr>
            <a:r>
              <a:rPr lang="en-CA" dirty="0">
                <a:latin typeface="+mj-lt"/>
              </a:rPr>
              <a:t>The </a:t>
            </a:r>
            <a:r>
              <a:rPr lang="en-CA" b="1" dirty="0" err="1">
                <a:latin typeface="+mj-lt"/>
              </a:rPr>
              <a:t>makespan</a:t>
            </a:r>
            <a:r>
              <a:rPr lang="en-CA" dirty="0">
                <a:latin typeface="+mj-lt"/>
              </a:rPr>
              <a:t> is the total length of the schedule (that is, when all the jobs have finished processing). It is the </a:t>
            </a:r>
            <a:r>
              <a:rPr lang="en-CA" b="1" dirty="0">
                <a:latin typeface="+mj-lt"/>
              </a:rPr>
              <a:t>completion time of the last job</a:t>
            </a:r>
            <a:r>
              <a:rPr lang="en-CA" dirty="0">
                <a:latin typeface="+mj-lt"/>
              </a:rPr>
              <a:t>. </a:t>
            </a:r>
          </a:p>
        </p:txBody>
      </p:sp>
    </p:spTree>
    <p:extLst>
      <p:ext uri="{BB962C8B-B14F-4D97-AF65-F5344CB8AC3E}">
        <p14:creationId xmlns:p14="http://schemas.microsoft.com/office/powerpoint/2010/main" val="268828278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58722-0FCB-BBAA-8E99-E6D5D84A727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614F93A3-04BC-A4E5-4E12-966FBB1033E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A178F300-5CD3-3C5C-0C4A-1F5D9ED0F6C6}"/>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Two Machine - Three Jobs Example</a:t>
            </a:r>
          </a:p>
        </p:txBody>
      </p:sp>
      <p:sp>
        <p:nvSpPr>
          <p:cNvPr id="4" name="Rectangle 3"/>
          <p:cNvSpPr>
            <a:spLocks noChangeArrowheads="1"/>
          </p:cNvSpPr>
          <p:nvPr/>
        </p:nvSpPr>
        <p:spPr bwMode="auto">
          <a:xfrm>
            <a:off x="292100" y="1183408"/>
            <a:ext cx="7577436" cy="357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Georgia" pitchFamily="18" charset="0"/>
              <a:buChar char="◊"/>
            </a:pPr>
            <a:r>
              <a:rPr lang="en-CA" b="1" dirty="0">
                <a:latin typeface="+mj-lt"/>
              </a:rPr>
              <a:t>Single Machine:  </a:t>
            </a:r>
            <a:r>
              <a:rPr lang="en-CA" dirty="0">
                <a:latin typeface="+mj-lt"/>
              </a:rPr>
              <a:t>Only one machine is available to process jobs.  Each job has a single task.  Every job is performed on the same machine. </a:t>
            </a:r>
          </a:p>
          <a:p>
            <a:pPr marL="266700" indent="-266700">
              <a:lnSpc>
                <a:spcPct val="130000"/>
              </a:lnSpc>
              <a:spcBef>
                <a:spcPts val="600"/>
              </a:spcBef>
              <a:spcAft>
                <a:spcPts val="600"/>
              </a:spcAft>
              <a:buFont typeface="Georgia" pitchFamily="18" charset="0"/>
              <a:buChar char="◊"/>
            </a:pPr>
            <a:r>
              <a:rPr lang="en-CA" dirty="0">
                <a:latin typeface="+mj-lt"/>
              </a:rPr>
              <a:t> </a:t>
            </a:r>
            <a:r>
              <a:rPr lang="en-CA" b="1" dirty="0">
                <a:latin typeface="+mj-lt"/>
              </a:rPr>
              <a:t>Parallel Machines:  </a:t>
            </a:r>
            <a:r>
              <a:rPr lang="en-CA" dirty="0">
                <a:latin typeface="+mj-lt"/>
              </a:rPr>
              <a:t>Multiple machines are available to process jobs.  The machines can be identical, of different speeds, or specialized to only processing specific jobs.  Each job has a single task. </a:t>
            </a:r>
          </a:p>
        </p:txBody>
      </p:sp>
      <p:grpSp>
        <p:nvGrpSpPr>
          <p:cNvPr id="5" name="Group 4"/>
          <p:cNvGrpSpPr/>
          <p:nvPr/>
        </p:nvGrpSpPr>
        <p:grpSpPr>
          <a:xfrm>
            <a:off x="8406074" y="2571252"/>
            <a:ext cx="3404363" cy="2324100"/>
            <a:chOff x="5739637" y="4076700"/>
            <a:chExt cx="3404363" cy="2324100"/>
          </a:xfrm>
        </p:grpSpPr>
        <p:pic>
          <p:nvPicPr>
            <p:cNvPr id="11" name="Picture 7" descr="http://www.imec.org/blog/wp-content/uploads/2012/03/94258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200" y="4076700"/>
              <a:ext cx="30988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5"/>
            <p:cNvSpPr>
              <a:spLocks noChangeArrowheads="1"/>
            </p:cNvSpPr>
            <p:nvPr/>
          </p:nvSpPr>
          <p:spPr bwMode="auto">
            <a:xfrm>
              <a:off x="5739637" y="4241800"/>
              <a:ext cx="4780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latin typeface="+mj-lt"/>
                </a:rPr>
                <a:t>M</a:t>
              </a:r>
              <a:r>
                <a:rPr lang="en-CA" sz="2000" baseline="-25000" dirty="0">
                  <a:latin typeface="+mj-lt"/>
                </a:rPr>
                <a:t>1</a:t>
              </a:r>
            </a:p>
          </p:txBody>
        </p:sp>
        <p:sp>
          <p:nvSpPr>
            <p:cNvPr id="13" name="Rectangle 19"/>
            <p:cNvSpPr>
              <a:spLocks noChangeArrowheads="1"/>
            </p:cNvSpPr>
            <p:nvPr/>
          </p:nvSpPr>
          <p:spPr bwMode="auto">
            <a:xfrm>
              <a:off x="5739637" y="4876800"/>
              <a:ext cx="4780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M</a:t>
              </a:r>
              <a:r>
                <a:rPr lang="en-CA" sz="2000" baseline="-25000">
                  <a:latin typeface="+mj-lt"/>
                </a:rPr>
                <a:t>1</a:t>
              </a:r>
            </a:p>
          </p:txBody>
        </p:sp>
        <p:sp>
          <p:nvSpPr>
            <p:cNvPr id="14" name="Rectangle 20"/>
            <p:cNvSpPr>
              <a:spLocks noChangeArrowheads="1"/>
            </p:cNvSpPr>
            <p:nvPr/>
          </p:nvSpPr>
          <p:spPr bwMode="auto">
            <a:xfrm>
              <a:off x="5739637" y="5232400"/>
              <a:ext cx="44114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a:t>
              </a:r>
              <a:endParaRPr lang="en-CA" sz="2000" baseline="-25000">
                <a:latin typeface="+mj-lt"/>
              </a:endParaRPr>
            </a:p>
          </p:txBody>
        </p:sp>
        <p:sp>
          <p:nvSpPr>
            <p:cNvPr id="15" name="Rectangle 21"/>
            <p:cNvSpPr>
              <a:spLocks noChangeArrowheads="1"/>
            </p:cNvSpPr>
            <p:nvPr/>
          </p:nvSpPr>
          <p:spPr bwMode="auto">
            <a:xfrm>
              <a:off x="5739637" y="5549900"/>
              <a:ext cx="52931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M</a:t>
              </a:r>
              <a:r>
                <a:rPr lang="en-CA" sz="2000" baseline="-25000">
                  <a:latin typeface="+mj-lt"/>
                </a:rPr>
                <a:t>m</a:t>
              </a:r>
            </a:p>
          </p:txBody>
        </p:sp>
        <p:sp>
          <p:nvSpPr>
            <p:cNvPr id="21" name="Rectangle 22"/>
            <p:cNvSpPr>
              <a:spLocks noChangeArrowheads="1"/>
            </p:cNvSpPr>
            <p:nvPr/>
          </p:nvSpPr>
          <p:spPr bwMode="auto">
            <a:xfrm>
              <a:off x="6289675" y="4178300"/>
              <a:ext cx="324128"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solidFill>
                    <a:schemeClr val="bg1"/>
                  </a:solidFill>
                  <a:latin typeface="+mj-lt"/>
                </a:rPr>
                <a:t>j</a:t>
              </a:r>
              <a:r>
                <a:rPr lang="en-CA" sz="2000" baseline="-25000" dirty="0">
                  <a:solidFill>
                    <a:schemeClr val="bg1"/>
                  </a:solidFill>
                  <a:latin typeface="+mj-lt"/>
                </a:rPr>
                <a:t>1</a:t>
              </a:r>
            </a:p>
          </p:txBody>
        </p:sp>
        <p:sp>
          <p:nvSpPr>
            <p:cNvPr id="22" name="Rectangle 23"/>
            <p:cNvSpPr>
              <a:spLocks noChangeArrowheads="1"/>
            </p:cNvSpPr>
            <p:nvPr/>
          </p:nvSpPr>
          <p:spPr bwMode="auto">
            <a:xfrm>
              <a:off x="7356475" y="4191000"/>
              <a:ext cx="324128"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solidFill>
                    <a:schemeClr val="bg1"/>
                  </a:solidFill>
                  <a:latin typeface="+mj-lt"/>
                </a:rPr>
                <a:t>j</a:t>
              </a:r>
              <a:r>
                <a:rPr lang="en-CA" sz="2000" baseline="-25000" dirty="0">
                  <a:solidFill>
                    <a:schemeClr val="bg1"/>
                  </a:solidFill>
                  <a:latin typeface="+mj-lt"/>
                </a:rPr>
                <a:t>2</a:t>
              </a:r>
            </a:p>
          </p:txBody>
        </p:sp>
        <p:sp>
          <p:nvSpPr>
            <p:cNvPr id="23" name="Rectangle 24"/>
            <p:cNvSpPr>
              <a:spLocks noChangeArrowheads="1"/>
            </p:cNvSpPr>
            <p:nvPr/>
          </p:nvSpPr>
          <p:spPr bwMode="auto">
            <a:xfrm>
              <a:off x="7319963" y="4800600"/>
              <a:ext cx="324128"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solidFill>
                    <a:schemeClr val="bg1"/>
                  </a:solidFill>
                  <a:latin typeface="+mj-lt"/>
                </a:rPr>
                <a:t>j</a:t>
              </a:r>
              <a:r>
                <a:rPr lang="en-CA" sz="2000" baseline="-25000" dirty="0">
                  <a:solidFill>
                    <a:schemeClr val="bg1"/>
                  </a:solidFill>
                  <a:latin typeface="+mj-lt"/>
                </a:rPr>
                <a:t>3</a:t>
              </a:r>
            </a:p>
          </p:txBody>
        </p:sp>
        <p:sp>
          <p:nvSpPr>
            <p:cNvPr id="24" name="Rectangle 25"/>
            <p:cNvSpPr>
              <a:spLocks noChangeArrowheads="1"/>
            </p:cNvSpPr>
            <p:nvPr/>
          </p:nvSpPr>
          <p:spPr bwMode="auto">
            <a:xfrm>
              <a:off x="7289800" y="5486400"/>
              <a:ext cx="49725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solidFill>
                    <a:schemeClr val="bg1"/>
                  </a:solidFill>
                  <a:latin typeface="+mj-lt"/>
                </a:rPr>
                <a:t>….</a:t>
              </a:r>
              <a:endParaRPr lang="en-CA" sz="2000" baseline="-25000">
                <a:solidFill>
                  <a:schemeClr val="bg1"/>
                </a:solidFill>
                <a:latin typeface="+mj-lt"/>
              </a:endParaRPr>
            </a:p>
          </p:txBody>
        </p:sp>
        <p:sp>
          <p:nvSpPr>
            <p:cNvPr id="25" name="Rectangle 26"/>
            <p:cNvSpPr>
              <a:spLocks noChangeArrowheads="1"/>
            </p:cNvSpPr>
            <p:nvPr/>
          </p:nvSpPr>
          <p:spPr bwMode="auto">
            <a:xfrm>
              <a:off x="8615363" y="5524500"/>
              <a:ext cx="33054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err="1">
                  <a:solidFill>
                    <a:schemeClr val="bg1"/>
                  </a:solidFill>
                  <a:latin typeface="+mj-lt"/>
                </a:rPr>
                <a:t>j</a:t>
              </a:r>
              <a:r>
                <a:rPr lang="en-CA" sz="2000" baseline="-25000" dirty="0" err="1">
                  <a:solidFill>
                    <a:schemeClr val="bg1"/>
                  </a:solidFill>
                  <a:latin typeface="+mj-lt"/>
                </a:rPr>
                <a:t>n</a:t>
              </a:r>
              <a:endParaRPr lang="en-CA" sz="2000" baseline="-25000" dirty="0">
                <a:solidFill>
                  <a:schemeClr val="bg1"/>
                </a:solidFill>
                <a:latin typeface="+mj-lt"/>
              </a:endParaRPr>
            </a:p>
          </p:txBody>
        </p:sp>
      </p:gr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9544" y="1633519"/>
            <a:ext cx="334024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15"/>
          <p:cNvSpPr>
            <a:spLocks noChangeArrowheads="1"/>
          </p:cNvSpPr>
          <p:nvPr/>
        </p:nvSpPr>
        <p:spPr bwMode="auto">
          <a:xfrm>
            <a:off x="8067633" y="1648694"/>
            <a:ext cx="39786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latin typeface="+mj-lt"/>
              </a:rPr>
              <a:t>M</a:t>
            </a:r>
            <a:endParaRPr lang="en-CA" sz="2000" baseline="-25000" dirty="0">
              <a:latin typeface="+mj-lt"/>
            </a:endParaRPr>
          </a:p>
        </p:txBody>
      </p:sp>
      <p:sp>
        <p:nvSpPr>
          <p:cNvPr id="27" name="Rectangle 22"/>
          <p:cNvSpPr>
            <a:spLocks noChangeArrowheads="1"/>
          </p:cNvSpPr>
          <p:nvPr/>
        </p:nvSpPr>
        <p:spPr bwMode="auto">
          <a:xfrm>
            <a:off x="8577618" y="1609769"/>
            <a:ext cx="324128"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solidFill>
                  <a:schemeClr val="bg1"/>
                </a:solidFill>
                <a:latin typeface="+mj-lt"/>
              </a:rPr>
              <a:t>j</a:t>
            </a:r>
            <a:r>
              <a:rPr lang="en-CA" sz="2000" baseline="-25000" dirty="0">
                <a:solidFill>
                  <a:schemeClr val="bg1"/>
                </a:solidFill>
                <a:latin typeface="+mj-lt"/>
              </a:rPr>
              <a:t>1</a:t>
            </a:r>
          </a:p>
        </p:txBody>
      </p:sp>
      <p:sp>
        <p:nvSpPr>
          <p:cNvPr id="28" name="Rectangle 22"/>
          <p:cNvSpPr>
            <a:spLocks noChangeArrowheads="1"/>
          </p:cNvSpPr>
          <p:nvPr/>
        </p:nvSpPr>
        <p:spPr bwMode="auto">
          <a:xfrm>
            <a:off x="9591722" y="1608895"/>
            <a:ext cx="324128"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solidFill>
                  <a:schemeClr val="bg1"/>
                </a:solidFill>
                <a:latin typeface="+mj-lt"/>
              </a:rPr>
              <a:t>j</a:t>
            </a:r>
            <a:r>
              <a:rPr lang="en-CA" sz="2000" baseline="-25000" dirty="0">
                <a:solidFill>
                  <a:schemeClr val="bg1"/>
                </a:solidFill>
                <a:latin typeface="+mj-lt"/>
              </a:rPr>
              <a:t>2</a:t>
            </a:r>
          </a:p>
        </p:txBody>
      </p:sp>
      <p:sp>
        <p:nvSpPr>
          <p:cNvPr id="29" name="Rectangle 22"/>
          <p:cNvSpPr>
            <a:spLocks noChangeArrowheads="1"/>
          </p:cNvSpPr>
          <p:nvPr/>
        </p:nvSpPr>
        <p:spPr bwMode="auto">
          <a:xfrm>
            <a:off x="10494493" y="1597894"/>
            <a:ext cx="44114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solidFill>
                  <a:schemeClr val="bg1"/>
                </a:solidFill>
                <a:latin typeface="+mj-lt"/>
              </a:rPr>
              <a:t>…</a:t>
            </a:r>
            <a:endParaRPr lang="en-CA" sz="2000" baseline="-25000" dirty="0">
              <a:solidFill>
                <a:schemeClr val="bg1"/>
              </a:solidFill>
              <a:latin typeface="+mj-lt"/>
            </a:endParaRPr>
          </a:p>
        </p:txBody>
      </p:sp>
      <p:sp>
        <p:nvSpPr>
          <p:cNvPr id="30" name="Rectangle 29"/>
          <p:cNvSpPr>
            <a:spLocks noChangeArrowheads="1"/>
          </p:cNvSpPr>
          <p:nvPr/>
        </p:nvSpPr>
        <p:spPr bwMode="auto">
          <a:xfrm>
            <a:off x="11479897" y="1597894"/>
            <a:ext cx="33054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err="1">
                <a:solidFill>
                  <a:schemeClr val="bg1"/>
                </a:solidFill>
                <a:latin typeface="+mj-lt"/>
              </a:rPr>
              <a:t>j</a:t>
            </a:r>
            <a:r>
              <a:rPr lang="en-CA" sz="2000" baseline="-25000" dirty="0" err="1">
                <a:solidFill>
                  <a:schemeClr val="bg1"/>
                </a:solidFill>
                <a:latin typeface="+mj-lt"/>
              </a:rPr>
              <a:t>n</a:t>
            </a:r>
            <a:endParaRPr lang="en-CA" sz="2000" baseline="-25000" dirty="0">
              <a:solidFill>
                <a:schemeClr val="bg1"/>
              </a:solidFill>
              <a:latin typeface="+mj-lt"/>
            </a:endParaRPr>
          </a:p>
        </p:txBody>
      </p:sp>
    </p:spTree>
    <p:extLst>
      <p:ext uri="{BB962C8B-B14F-4D97-AF65-F5344CB8AC3E}">
        <p14:creationId xmlns:p14="http://schemas.microsoft.com/office/powerpoint/2010/main" val="27561406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93717-2EE0-5387-8398-85F9ECB44123}"/>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DA4DC400-61C0-46C6-4875-87915741BB0C}"/>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E295F848-C994-2107-50FF-23E4E64254C5}"/>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Two Machine - Three Jobs Example</a:t>
            </a:r>
          </a:p>
        </p:txBody>
      </p:sp>
      <p:graphicFrame>
        <p:nvGraphicFramePr>
          <p:cNvPr id="6" name="Table 5"/>
          <p:cNvGraphicFramePr>
            <a:graphicFrameLocks noGrp="1"/>
          </p:cNvGraphicFramePr>
          <p:nvPr/>
        </p:nvGraphicFramePr>
        <p:xfrm>
          <a:off x="365991" y="2223533"/>
          <a:ext cx="6464300" cy="1584816"/>
        </p:xfrm>
        <a:graphic>
          <a:graphicData uri="http://schemas.openxmlformats.org/drawingml/2006/table">
            <a:tbl>
              <a:tblPr firstRow="1" bandRow="1">
                <a:tableStyleId>{5C22544A-7EE6-4342-B048-85BDC9FD1C3A}</a:tableStyleId>
              </a:tblPr>
              <a:tblGrid>
                <a:gridCol w="1616075">
                  <a:extLst>
                    <a:ext uri="{9D8B030D-6E8A-4147-A177-3AD203B41FA5}">
                      <a16:colId xmlns:a16="http://schemas.microsoft.com/office/drawing/2014/main" val="20000"/>
                    </a:ext>
                  </a:extLst>
                </a:gridCol>
                <a:gridCol w="1616075">
                  <a:extLst>
                    <a:ext uri="{9D8B030D-6E8A-4147-A177-3AD203B41FA5}">
                      <a16:colId xmlns:a16="http://schemas.microsoft.com/office/drawing/2014/main" val="20001"/>
                    </a:ext>
                  </a:extLst>
                </a:gridCol>
                <a:gridCol w="1616075">
                  <a:extLst>
                    <a:ext uri="{9D8B030D-6E8A-4147-A177-3AD203B41FA5}">
                      <a16:colId xmlns:a16="http://schemas.microsoft.com/office/drawing/2014/main" val="20002"/>
                    </a:ext>
                  </a:extLst>
                </a:gridCol>
                <a:gridCol w="1616075">
                  <a:extLst>
                    <a:ext uri="{9D8B030D-6E8A-4147-A177-3AD203B41FA5}">
                      <a16:colId xmlns:a16="http://schemas.microsoft.com/office/drawing/2014/main" val="20003"/>
                    </a:ext>
                  </a:extLst>
                </a:gridCol>
              </a:tblGrid>
              <a:tr h="396081">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2000" dirty="0">
                          <a:solidFill>
                            <a:schemeClr val="tx1"/>
                          </a:solidFill>
                          <a:latin typeface="+mj-lt"/>
                        </a:rPr>
                        <a:t>Machines</a:t>
                      </a:r>
                    </a:p>
                  </a:txBody>
                  <a:tcPr marT="45702" marB="45702" anchor="ctr"/>
                </a:tc>
                <a:tc gridSpan="3">
                  <a:txBody>
                    <a:bodyPr/>
                    <a:lstStyle/>
                    <a:p>
                      <a:pPr algn="ctr"/>
                      <a:r>
                        <a:rPr lang="en-CA" sz="2000" dirty="0">
                          <a:solidFill>
                            <a:schemeClr val="tx1"/>
                          </a:solidFill>
                          <a:latin typeface="+mj-lt"/>
                        </a:rPr>
                        <a:t>Parts</a:t>
                      </a:r>
                    </a:p>
                  </a:txBody>
                  <a:tcPr marT="45702" marB="45702"/>
                </a:tc>
                <a:tc hMerge="1">
                  <a:txBody>
                    <a:bodyPr/>
                    <a:lstStyle/>
                    <a:p>
                      <a:pPr algn="ctr"/>
                      <a:endParaRPr lang="en-CA" dirty="0">
                        <a:solidFill>
                          <a:schemeClr val="tx1"/>
                        </a:solidFill>
                      </a:endParaRPr>
                    </a:p>
                  </a:txBody>
                  <a:tcPr/>
                </a:tc>
                <a:tc hMerge="1">
                  <a:txBody>
                    <a:bodyPr/>
                    <a:lstStyle/>
                    <a:p>
                      <a:pPr algn="ctr"/>
                      <a:endParaRPr lang="en-CA" dirty="0">
                        <a:solidFill>
                          <a:schemeClr val="tx1"/>
                        </a:solidFill>
                      </a:endParaRPr>
                    </a:p>
                  </a:txBody>
                  <a:tcPr/>
                </a:tc>
                <a:extLst>
                  <a:ext uri="{0D108BD9-81ED-4DB2-BD59-A6C34878D82A}">
                    <a16:rowId xmlns:a16="http://schemas.microsoft.com/office/drawing/2014/main" val="10000"/>
                  </a:ext>
                </a:extLst>
              </a:tr>
              <a:tr h="396081">
                <a:tc vMerge="1">
                  <a:txBody>
                    <a:bodyPr/>
                    <a:lstStyle/>
                    <a:p>
                      <a:endParaRPr lang="en-CA" dirty="0"/>
                    </a:p>
                  </a:txBody>
                  <a:tcPr/>
                </a:tc>
                <a:tc>
                  <a:txBody>
                    <a:bodyPr/>
                    <a:lstStyle/>
                    <a:p>
                      <a:pPr algn="ctr"/>
                      <a:r>
                        <a:rPr lang="en-CA" sz="2000" dirty="0">
                          <a:solidFill>
                            <a:schemeClr val="tx1"/>
                          </a:solidFill>
                          <a:latin typeface="+mj-lt"/>
                        </a:rPr>
                        <a:t>P1</a:t>
                      </a:r>
                    </a:p>
                  </a:txBody>
                  <a:tcPr marT="45702" marB="45702"/>
                </a:tc>
                <a:tc>
                  <a:txBody>
                    <a:bodyPr/>
                    <a:lstStyle/>
                    <a:p>
                      <a:pPr algn="ctr"/>
                      <a:r>
                        <a:rPr lang="en-CA" sz="2000" dirty="0">
                          <a:solidFill>
                            <a:schemeClr val="tx1"/>
                          </a:solidFill>
                          <a:latin typeface="+mj-lt"/>
                        </a:rPr>
                        <a:t>P2</a:t>
                      </a:r>
                    </a:p>
                  </a:txBody>
                  <a:tcPr marT="45702" marB="45702"/>
                </a:tc>
                <a:tc>
                  <a:txBody>
                    <a:bodyPr/>
                    <a:lstStyle/>
                    <a:p>
                      <a:pPr algn="ctr"/>
                      <a:r>
                        <a:rPr lang="en-CA" sz="2000" dirty="0">
                          <a:solidFill>
                            <a:schemeClr val="tx1"/>
                          </a:solidFill>
                          <a:latin typeface="+mj-lt"/>
                        </a:rPr>
                        <a:t>P3</a:t>
                      </a:r>
                    </a:p>
                  </a:txBody>
                  <a:tcPr marT="45702" marB="45702"/>
                </a:tc>
                <a:extLst>
                  <a:ext uri="{0D108BD9-81ED-4DB2-BD59-A6C34878D82A}">
                    <a16:rowId xmlns:a16="http://schemas.microsoft.com/office/drawing/2014/main" val="10001"/>
                  </a:ext>
                </a:extLst>
              </a:tr>
              <a:tr h="396081">
                <a:tc>
                  <a:txBody>
                    <a:bodyPr/>
                    <a:lstStyle/>
                    <a:p>
                      <a:pPr algn="ctr"/>
                      <a:r>
                        <a:rPr lang="en-CA" sz="2000" dirty="0">
                          <a:latin typeface="+mj-lt"/>
                        </a:rPr>
                        <a:t>M1</a:t>
                      </a:r>
                    </a:p>
                  </a:txBody>
                  <a:tcPr marT="45702" marB="45702"/>
                </a:tc>
                <a:tc>
                  <a:txBody>
                    <a:bodyPr/>
                    <a:lstStyle/>
                    <a:p>
                      <a:pPr algn="ctr"/>
                      <a:r>
                        <a:rPr lang="en-CA" sz="2000" dirty="0">
                          <a:latin typeface="+mj-lt"/>
                        </a:rPr>
                        <a:t>6</a:t>
                      </a:r>
                    </a:p>
                  </a:txBody>
                  <a:tcPr marT="45702" marB="45702"/>
                </a:tc>
                <a:tc>
                  <a:txBody>
                    <a:bodyPr/>
                    <a:lstStyle/>
                    <a:p>
                      <a:pPr algn="ctr"/>
                      <a:r>
                        <a:rPr lang="en-CA" sz="2000" dirty="0">
                          <a:latin typeface="+mj-lt"/>
                        </a:rPr>
                        <a:t>2</a:t>
                      </a:r>
                    </a:p>
                  </a:txBody>
                  <a:tcPr marT="45702" marB="45702"/>
                </a:tc>
                <a:tc>
                  <a:txBody>
                    <a:bodyPr/>
                    <a:lstStyle/>
                    <a:p>
                      <a:pPr algn="ctr"/>
                      <a:r>
                        <a:rPr lang="en-CA" sz="2000" dirty="0">
                          <a:latin typeface="+mj-lt"/>
                        </a:rPr>
                        <a:t>8</a:t>
                      </a:r>
                    </a:p>
                  </a:txBody>
                  <a:tcPr marT="45702" marB="45702"/>
                </a:tc>
                <a:extLst>
                  <a:ext uri="{0D108BD9-81ED-4DB2-BD59-A6C34878D82A}">
                    <a16:rowId xmlns:a16="http://schemas.microsoft.com/office/drawing/2014/main" val="10002"/>
                  </a:ext>
                </a:extLst>
              </a:tr>
              <a:tr h="396081">
                <a:tc>
                  <a:txBody>
                    <a:bodyPr/>
                    <a:lstStyle/>
                    <a:p>
                      <a:pPr algn="ctr"/>
                      <a:r>
                        <a:rPr lang="en-CA" sz="2000" dirty="0">
                          <a:latin typeface="+mj-lt"/>
                        </a:rPr>
                        <a:t>M2</a:t>
                      </a:r>
                    </a:p>
                  </a:txBody>
                  <a:tcPr marT="45702" marB="45702"/>
                </a:tc>
                <a:tc>
                  <a:txBody>
                    <a:bodyPr/>
                    <a:lstStyle/>
                    <a:p>
                      <a:pPr algn="ctr"/>
                      <a:r>
                        <a:rPr lang="en-CA" sz="2000" dirty="0">
                          <a:latin typeface="+mj-lt"/>
                        </a:rPr>
                        <a:t>4</a:t>
                      </a:r>
                    </a:p>
                  </a:txBody>
                  <a:tcPr marT="45702" marB="45702"/>
                </a:tc>
                <a:tc>
                  <a:txBody>
                    <a:bodyPr/>
                    <a:lstStyle/>
                    <a:p>
                      <a:pPr algn="ctr"/>
                      <a:r>
                        <a:rPr lang="en-CA" sz="2000" dirty="0">
                          <a:latin typeface="+mj-lt"/>
                        </a:rPr>
                        <a:t>4</a:t>
                      </a:r>
                    </a:p>
                  </a:txBody>
                  <a:tcPr marT="45702" marB="45702"/>
                </a:tc>
                <a:tc>
                  <a:txBody>
                    <a:bodyPr/>
                    <a:lstStyle/>
                    <a:p>
                      <a:pPr algn="ctr"/>
                      <a:r>
                        <a:rPr lang="en-CA" sz="2000" dirty="0">
                          <a:latin typeface="+mj-lt"/>
                        </a:rPr>
                        <a:t>4</a:t>
                      </a:r>
                    </a:p>
                  </a:txBody>
                  <a:tcPr marT="45702" marB="45702"/>
                </a:tc>
                <a:extLst>
                  <a:ext uri="{0D108BD9-81ED-4DB2-BD59-A6C34878D82A}">
                    <a16:rowId xmlns:a16="http://schemas.microsoft.com/office/drawing/2014/main" val="10003"/>
                  </a:ext>
                </a:extLst>
              </a:tr>
            </a:tbl>
          </a:graphicData>
        </a:graphic>
      </p:graphicFrame>
      <p:sp>
        <p:nvSpPr>
          <p:cNvPr id="22560" name="Rectangle 6"/>
          <p:cNvSpPr>
            <a:spLocks noChangeArrowheads="1"/>
          </p:cNvSpPr>
          <p:nvPr/>
        </p:nvSpPr>
        <p:spPr bwMode="auto">
          <a:xfrm>
            <a:off x="286328" y="1117601"/>
            <a:ext cx="11905672" cy="101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CA" dirty="0">
                <a:latin typeface="+mj-lt"/>
              </a:rPr>
              <a:t>There are three parts, P</a:t>
            </a:r>
            <a:r>
              <a:rPr lang="en-CA" baseline="-25000" dirty="0">
                <a:latin typeface="+mj-lt"/>
              </a:rPr>
              <a:t>1</a:t>
            </a:r>
            <a:r>
              <a:rPr lang="en-CA" dirty="0">
                <a:latin typeface="+mj-lt"/>
              </a:rPr>
              <a:t>, P</a:t>
            </a:r>
            <a:r>
              <a:rPr lang="en-CA" baseline="-25000" dirty="0">
                <a:latin typeface="+mj-lt"/>
              </a:rPr>
              <a:t>2</a:t>
            </a:r>
            <a:r>
              <a:rPr lang="en-CA" dirty="0">
                <a:latin typeface="+mj-lt"/>
              </a:rPr>
              <a:t>, and P</a:t>
            </a:r>
            <a:r>
              <a:rPr lang="en-CA" baseline="-25000" dirty="0">
                <a:latin typeface="+mj-lt"/>
              </a:rPr>
              <a:t>3</a:t>
            </a:r>
            <a:r>
              <a:rPr lang="en-CA" dirty="0">
                <a:latin typeface="+mj-lt"/>
              </a:rPr>
              <a:t>. Each needs to be processed first on Machine M</a:t>
            </a:r>
            <a:r>
              <a:rPr lang="en-CA" baseline="-25000" dirty="0">
                <a:latin typeface="+mj-lt"/>
              </a:rPr>
              <a:t>1</a:t>
            </a:r>
            <a:r>
              <a:rPr lang="en-CA" dirty="0">
                <a:latin typeface="+mj-lt"/>
              </a:rPr>
              <a:t>, then on Machine M</a:t>
            </a:r>
            <a:r>
              <a:rPr lang="en-CA" baseline="-25000" dirty="0">
                <a:latin typeface="+mj-lt"/>
              </a:rPr>
              <a:t>2</a:t>
            </a:r>
            <a:r>
              <a:rPr lang="en-CA" dirty="0">
                <a:latin typeface="+mj-lt"/>
              </a:rPr>
              <a:t>.</a:t>
            </a:r>
          </a:p>
        </p:txBody>
      </p:sp>
      <p:sp>
        <p:nvSpPr>
          <p:cNvPr id="8" name="Rectangle 7"/>
          <p:cNvSpPr>
            <a:spLocks noChangeArrowheads="1"/>
          </p:cNvSpPr>
          <p:nvPr/>
        </p:nvSpPr>
        <p:spPr bwMode="auto">
          <a:xfrm>
            <a:off x="286328" y="3895348"/>
            <a:ext cx="11905672" cy="180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CA" dirty="0">
                <a:latin typeface="+mj-lt"/>
              </a:rPr>
              <a:t>There are 6 possible sequences for the parts: </a:t>
            </a:r>
          </a:p>
          <a:p>
            <a:pPr>
              <a:lnSpc>
                <a:spcPct val="130000"/>
              </a:lnSpc>
              <a:spcBef>
                <a:spcPts val="600"/>
              </a:spcBef>
              <a:spcAft>
                <a:spcPts val="600"/>
              </a:spcAft>
            </a:pPr>
            <a:r>
              <a:rPr lang="en-CA" dirty="0">
                <a:latin typeface="+mj-lt"/>
              </a:rPr>
              <a:t>1-2-3, 1-3-2, 2-1-3, 2-3-1, 3-1-2, and 3-2-1</a:t>
            </a:r>
          </a:p>
          <a:p>
            <a:pPr>
              <a:lnSpc>
                <a:spcPct val="130000"/>
              </a:lnSpc>
              <a:spcBef>
                <a:spcPts val="600"/>
              </a:spcBef>
              <a:spcAft>
                <a:spcPts val="600"/>
              </a:spcAft>
            </a:pPr>
            <a:r>
              <a:rPr lang="en-CA" dirty="0">
                <a:latin typeface="+mj-lt"/>
              </a:rPr>
              <a:t>For any sequence, </a:t>
            </a:r>
            <a:r>
              <a:rPr lang="en-CA" b="1" dirty="0">
                <a:latin typeface="+mj-lt"/>
              </a:rPr>
              <a:t>Machine 1</a:t>
            </a:r>
            <a:r>
              <a:rPr lang="en-CA" dirty="0">
                <a:latin typeface="+mj-lt"/>
              </a:rPr>
              <a:t> will start working at </a:t>
            </a:r>
            <a:r>
              <a:rPr lang="en-CA" b="1" dirty="0">
                <a:latin typeface="+mj-lt"/>
              </a:rPr>
              <a:t>T=0</a:t>
            </a:r>
            <a:r>
              <a:rPr lang="en-CA" dirty="0">
                <a:latin typeface="+mj-lt"/>
              </a:rPr>
              <a:t>, and work till </a:t>
            </a:r>
            <a:r>
              <a:rPr lang="en-CA" b="1" dirty="0">
                <a:latin typeface="+mj-lt"/>
              </a:rPr>
              <a:t>T= 6+2+8 = 16</a:t>
            </a:r>
            <a:r>
              <a:rPr lang="en-CA" dirty="0">
                <a:latin typeface="+mj-lt"/>
              </a:rPr>
              <a:t>.</a:t>
            </a:r>
          </a:p>
        </p:txBody>
      </p:sp>
    </p:spTree>
    <p:extLst>
      <p:ext uri="{BB962C8B-B14F-4D97-AF65-F5344CB8AC3E}">
        <p14:creationId xmlns:p14="http://schemas.microsoft.com/office/powerpoint/2010/main" val="69128373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4582E-57D9-C2E8-CC17-06E00D7425C1}"/>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7D5886A1-7389-FB33-693D-18CD12CFCD3F}"/>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C8E3EE06-5948-A894-E21C-56F7CB8F511B}"/>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Two Machine - Three Jobs Example</a:t>
            </a:r>
          </a:p>
        </p:txBody>
      </p:sp>
      <p:sp>
        <p:nvSpPr>
          <p:cNvPr id="3" name="Rectangle 2"/>
          <p:cNvSpPr/>
          <p:nvPr/>
        </p:nvSpPr>
        <p:spPr>
          <a:xfrm>
            <a:off x="323272" y="2783163"/>
            <a:ext cx="11868727" cy="1652953"/>
          </a:xfrm>
          <a:prstGeom prst="rect">
            <a:avLst/>
          </a:prstGeom>
        </p:spPr>
        <p:txBody>
          <a:bodyPr wrap="square">
            <a:spAutoFit/>
          </a:bodyPr>
          <a:lstStyle/>
          <a:p>
            <a:pPr>
              <a:lnSpc>
                <a:spcPct val="130000"/>
              </a:lnSpc>
              <a:spcBef>
                <a:spcPts val="600"/>
              </a:spcBef>
              <a:spcAft>
                <a:spcPts val="600"/>
              </a:spcAft>
              <a:defRPr/>
            </a:pPr>
            <a:r>
              <a:rPr lang="en-CA" b="1" dirty="0">
                <a:latin typeface="+mj-lt"/>
              </a:rPr>
              <a:t>Utilization of M2:</a:t>
            </a:r>
          </a:p>
          <a:p>
            <a:pPr marL="266700" indent="-266700">
              <a:lnSpc>
                <a:spcPct val="130000"/>
              </a:lnSpc>
              <a:spcBef>
                <a:spcPts val="600"/>
              </a:spcBef>
              <a:spcAft>
                <a:spcPts val="600"/>
              </a:spcAft>
              <a:buFont typeface="Georgia" pitchFamily="18" charset="0"/>
              <a:buChar char="◊"/>
              <a:defRPr/>
            </a:pPr>
            <a:r>
              <a:rPr lang="en-CA" dirty="0">
                <a:latin typeface="+mj-lt"/>
              </a:rPr>
              <a:t>It will not work at the initial period when M1 is doing its first scheduled job. This hints that we should try to do the </a:t>
            </a:r>
            <a:r>
              <a:rPr lang="en-CA" b="1" dirty="0">
                <a:latin typeface="+mj-lt"/>
              </a:rPr>
              <a:t>shortest job on M1 first</a:t>
            </a:r>
            <a:r>
              <a:rPr lang="en-CA" dirty="0">
                <a:latin typeface="+mj-lt"/>
              </a:rPr>
              <a:t>!</a:t>
            </a:r>
          </a:p>
        </p:txBody>
      </p:sp>
      <p:graphicFrame>
        <p:nvGraphicFramePr>
          <p:cNvPr id="9" name="Table 8"/>
          <p:cNvGraphicFramePr>
            <a:graphicFrameLocks noGrp="1"/>
          </p:cNvGraphicFramePr>
          <p:nvPr/>
        </p:nvGraphicFramePr>
        <p:xfrm>
          <a:off x="323273" y="1352826"/>
          <a:ext cx="8458200" cy="1112838"/>
        </p:xfrm>
        <a:graphic>
          <a:graphicData uri="http://schemas.openxmlformats.org/drawingml/2006/table">
            <a:tbl>
              <a:tblPr firstRow="1" bandRow="1">
                <a:tableStyleId>{5C22544A-7EE6-4342-B048-85BDC9FD1C3A}</a:tableStyleId>
              </a:tblPr>
              <a:tblGrid>
                <a:gridCol w="1409700">
                  <a:extLst>
                    <a:ext uri="{9D8B030D-6E8A-4147-A177-3AD203B41FA5}">
                      <a16:colId xmlns:a16="http://schemas.microsoft.com/office/drawing/2014/main" val="20000"/>
                    </a:ext>
                  </a:extLst>
                </a:gridCol>
                <a:gridCol w="786179">
                  <a:extLst>
                    <a:ext uri="{9D8B030D-6E8A-4147-A177-3AD203B41FA5}">
                      <a16:colId xmlns:a16="http://schemas.microsoft.com/office/drawing/2014/main" val="20001"/>
                    </a:ext>
                  </a:extLst>
                </a:gridCol>
                <a:gridCol w="1789235">
                  <a:extLst>
                    <a:ext uri="{9D8B030D-6E8A-4147-A177-3AD203B41FA5}">
                      <a16:colId xmlns:a16="http://schemas.microsoft.com/office/drawing/2014/main" val="20002"/>
                    </a:ext>
                  </a:extLst>
                </a:gridCol>
                <a:gridCol w="2521193">
                  <a:extLst>
                    <a:ext uri="{9D8B030D-6E8A-4147-A177-3AD203B41FA5}">
                      <a16:colId xmlns:a16="http://schemas.microsoft.com/office/drawing/2014/main" val="20003"/>
                    </a:ext>
                  </a:extLst>
                </a:gridCol>
                <a:gridCol w="1418493">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tblGrid>
              <a:tr h="370946">
                <a:tc>
                  <a:txBody>
                    <a:bodyPr/>
                    <a:lstStyle/>
                    <a:p>
                      <a:r>
                        <a:rPr lang="en-CA" sz="1800" dirty="0">
                          <a:solidFill>
                            <a:schemeClr val="tx1"/>
                          </a:solidFill>
                        </a:rPr>
                        <a:t>Time</a:t>
                      </a:r>
                    </a:p>
                  </a:txBody>
                  <a:tcPr marT="45733" marB="45733">
                    <a:solidFill>
                      <a:schemeClr val="bg1"/>
                    </a:solidFill>
                  </a:tcPr>
                </a:tc>
                <a:tc>
                  <a:txBody>
                    <a:bodyPr/>
                    <a:lstStyle/>
                    <a:p>
                      <a:endParaRPr lang="en-CA" sz="1800" dirty="0">
                        <a:solidFill>
                          <a:schemeClr val="tx1"/>
                        </a:solidFill>
                      </a:endParaRPr>
                    </a:p>
                  </a:txBody>
                  <a:tcPr marT="45733" marB="45733">
                    <a:solidFill>
                      <a:schemeClr val="bg1"/>
                    </a:solidFill>
                  </a:tcPr>
                </a:tc>
                <a:tc>
                  <a:txBody>
                    <a:bodyPr/>
                    <a:lstStyle/>
                    <a:p>
                      <a:endParaRPr lang="en-CA" sz="1800" dirty="0">
                        <a:solidFill>
                          <a:schemeClr val="tx1"/>
                        </a:solidFill>
                      </a:endParaRPr>
                    </a:p>
                  </a:txBody>
                  <a:tcPr marT="45733" marB="45733">
                    <a:solidFill>
                      <a:schemeClr val="bg1"/>
                    </a:solidFill>
                  </a:tcPr>
                </a:tc>
                <a:tc>
                  <a:txBody>
                    <a:bodyPr/>
                    <a:lstStyle/>
                    <a:p>
                      <a:endParaRPr lang="en-CA" sz="1800" dirty="0">
                        <a:solidFill>
                          <a:schemeClr val="tx1"/>
                        </a:solidFill>
                      </a:endParaRPr>
                    </a:p>
                  </a:txBody>
                  <a:tcPr marT="45733" marB="45733">
                    <a:solidFill>
                      <a:schemeClr val="bg1"/>
                    </a:solidFill>
                  </a:tcPr>
                </a:tc>
                <a:tc>
                  <a:txBody>
                    <a:bodyPr/>
                    <a:lstStyle/>
                    <a:p>
                      <a:endParaRPr lang="en-CA" sz="1800" dirty="0">
                        <a:solidFill>
                          <a:schemeClr val="tx1"/>
                        </a:solidFill>
                      </a:endParaRPr>
                    </a:p>
                  </a:txBody>
                  <a:tcPr marT="45733" marB="45733">
                    <a:solidFill>
                      <a:schemeClr val="bg1"/>
                    </a:solidFill>
                  </a:tcPr>
                </a:tc>
                <a:tc>
                  <a:txBody>
                    <a:bodyPr/>
                    <a:lstStyle/>
                    <a:p>
                      <a:endParaRPr lang="en-CA" sz="1800" dirty="0">
                        <a:solidFill>
                          <a:schemeClr val="tx1"/>
                        </a:solidFill>
                      </a:endParaRPr>
                    </a:p>
                  </a:txBody>
                  <a:tcPr marT="45733" marB="45733">
                    <a:solidFill>
                      <a:schemeClr val="bg1"/>
                    </a:solidFill>
                  </a:tcPr>
                </a:tc>
                <a:extLst>
                  <a:ext uri="{0D108BD9-81ED-4DB2-BD59-A6C34878D82A}">
                    <a16:rowId xmlns:a16="http://schemas.microsoft.com/office/drawing/2014/main" val="10000"/>
                  </a:ext>
                </a:extLst>
              </a:tr>
              <a:tr h="370946">
                <a:tc>
                  <a:txBody>
                    <a:bodyPr/>
                    <a:lstStyle/>
                    <a:p>
                      <a:r>
                        <a:rPr lang="en-CA" sz="1800" dirty="0"/>
                        <a:t>M1</a:t>
                      </a:r>
                    </a:p>
                  </a:txBody>
                  <a:tcPr marT="45733" marB="45733">
                    <a:solidFill>
                      <a:schemeClr val="bg1"/>
                    </a:solidFill>
                  </a:tcPr>
                </a:tc>
                <a:tc>
                  <a:txBody>
                    <a:bodyPr/>
                    <a:lstStyle/>
                    <a:p>
                      <a:pPr algn="ctr"/>
                      <a:r>
                        <a:rPr lang="en-CA" sz="1800" dirty="0"/>
                        <a:t>P2</a:t>
                      </a:r>
                    </a:p>
                  </a:txBody>
                  <a:tcPr marT="45733" marB="45733">
                    <a:solidFill>
                      <a:schemeClr val="accent2">
                        <a:lumMod val="40000"/>
                        <a:lumOff val="60000"/>
                      </a:schemeClr>
                    </a:solidFill>
                  </a:tcPr>
                </a:tc>
                <a:tc>
                  <a:txBody>
                    <a:bodyPr/>
                    <a:lstStyle/>
                    <a:p>
                      <a:pPr algn="ctr"/>
                      <a:r>
                        <a:rPr lang="en-CA" sz="1800" dirty="0"/>
                        <a:t>P1</a:t>
                      </a:r>
                    </a:p>
                  </a:txBody>
                  <a:tcPr marT="45733" marB="45733">
                    <a:solidFill>
                      <a:srgbClr val="FF0000"/>
                    </a:solidFill>
                  </a:tcPr>
                </a:tc>
                <a:tc>
                  <a:txBody>
                    <a:bodyPr/>
                    <a:lstStyle/>
                    <a:p>
                      <a:pPr algn="ctr"/>
                      <a:r>
                        <a:rPr lang="en-CA" sz="1800" dirty="0"/>
                        <a:t>P3</a:t>
                      </a:r>
                    </a:p>
                  </a:txBody>
                  <a:tcPr marT="45733" marB="45733">
                    <a:solidFill>
                      <a:srgbClr val="FF0000"/>
                    </a:solidFill>
                  </a:tcPr>
                </a:tc>
                <a:tc>
                  <a:txBody>
                    <a:bodyPr/>
                    <a:lstStyle/>
                    <a:p>
                      <a:endParaRPr lang="en-CA" sz="1800" dirty="0"/>
                    </a:p>
                  </a:txBody>
                  <a:tcPr marT="45733" marB="45733">
                    <a:solidFill>
                      <a:schemeClr val="bg1"/>
                    </a:solidFill>
                  </a:tcPr>
                </a:tc>
                <a:tc>
                  <a:txBody>
                    <a:bodyPr/>
                    <a:lstStyle/>
                    <a:p>
                      <a:endParaRPr lang="en-CA" sz="1800" dirty="0"/>
                    </a:p>
                  </a:txBody>
                  <a:tcPr marT="45733" marB="45733">
                    <a:solidFill>
                      <a:schemeClr val="bg1"/>
                    </a:solidFill>
                  </a:tcPr>
                </a:tc>
                <a:extLst>
                  <a:ext uri="{0D108BD9-81ED-4DB2-BD59-A6C34878D82A}">
                    <a16:rowId xmlns:a16="http://schemas.microsoft.com/office/drawing/2014/main" val="10001"/>
                  </a:ext>
                </a:extLst>
              </a:tr>
              <a:tr h="370946">
                <a:tc>
                  <a:txBody>
                    <a:bodyPr/>
                    <a:lstStyle/>
                    <a:p>
                      <a:r>
                        <a:rPr lang="en-CA" sz="1800" dirty="0"/>
                        <a:t>M2</a:t>
                      </a:r>
                    </a:p>
                  </a:txBody>
                  <a:tcPr marT="45733" marB="45733">
                    <a:solidFill>
                      <a:schemeClr val="bg1"/>
                    </a:solidFill>
                  </a:tcPr>
                </a:tc>
                <a:tc>
                  <a:txBody>
                    <a:bodyPr/>
                    <a:lstStyle/>
                    <a:p>
                      <a:endParaRPr lang="en-CA" sz="1800" dirty="0"/>
                    </a:p>
                  </a:txBody>
                  <a:tcPr marT="45733" marB="45733">
                    <a:solidFill>
                      <a:schemeClr val="bg1"/>
                    </a:solidFill>
                  </a:tcPr>
                </a:tc>
                <a:tc>
                  <a:txBody>
                    <a:bodyPr/>
                    <a:lstStyle/>
                    <a:p>
                      <a:endParaRPr lang="en-CA" sz="1800" dirty="0"/>
                    </a:p>
                  </a:txBody>
                  <a:tcPr marT="45733" marB="45733">
                    <a:solidFill>
                      <a:schemeClr val="bg1"/>
                    </a:solidFill>
                  </a:tcPr>
                </a:tc>
                <a:tc>
                  <a:txBody>
                    <a:bodyPr/>
                    <a:lstStyle/>
                    <a:p>
                      <a:endParaRPr lang="en-CA" sz="1800" dirty="0"/>
                    </a:p>
                  </a:txBody>
                  <a:tcPr marT="45733" marB="45733">
                    <a:solidFill>
                      <a:schemeClr val="bg1"/>
                    </a:solidFill>
                  </a:tcPr>
                </a:tc>
                <a:tc>
                  <a:txBody>
                    <a:bodyPr/>
                    <a:lstStyle/>
                    <a:p>
                      <a:endParaRPr lang="en-CA" sz="1800" dirty="0"/>
                    </a:p>
                  </a:txBody>
                  <a:tcPr marT="45733" marB="45733">
                    <a:solidFill>
                      <a:schemeClr val="bg1"/>
                    </a:solidFill>
                  </a:tcPr>
                </a:tc>
                <a:tc>
                  <a:txBody>
                    <a:bodyPr/>
                    <a:lstStyle/>
                    <a:p>
                      <a:endParaRPr lang="en-CA" sz="1800" dirty="0"/>
                    </a:p>
                  </a:txBody>
                  <a:tcPr marT="45733" marB="45733">
                    <a:solidFill>
                      <a:schemeClr val="bg1"/>
                    </a:solidFill>
                  </a:tcPr>
                </a:tc>
                <a:extLst>
                  <a:ext uri="{0D108BD9-81ED-4DB2-BD59-A6C34878D82A}">
                    <a16:rowId xmlns:a16="http://schemas.microsoft.com/office/drawing/2014/main" val="10002"/>
                  </a:ext>
                </a:extLst>
              </a:tr>
            </a:tbl>
          </a:graphicData>
        </a:graphic>
      </p:graphicFrame>
      <p:sp>
        <p:nvSpPr>
          <p:cNvPr id="23588" name="Rectangle 9"/>
          <p:cNvSpPr>
            <a:spLocks noChangeArrowheads="1"/>
          </p:cNvSpPr>
          <p:nvPr/>
        </p:nvSpPr>
        <p:spPr bwMode="auto">
          <a:xfrm>
            <a:off x="6520873" y="1214713"/>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16</a:t>
            </a:r>
          </a:p>
        </p:txBody>
      </p:sp>
      <p:sp>
        <p:nvSpPr>
          <p:cNvPr id="23589" name="Rectangle 10"/>
          <p:cNvSpPr>
            <a:spLocks noChangeArrowheads="1"/>
          </p:cNvSpPr>
          <p:nvPr/>
        </p:nvSpPr>
        <p:spPr bwMode="auto">
          <a:xfrm>
            <a:off x="4152323" y="1214713"/>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8</a:t>
            </a:r>
          </a:p>
        </p:txBody>
      </p:sp>
      <p:sp>
        <p:nvSpPr>
          <p:cNvPr id="23590" name="Rectangle 11"/>
          <p:cNvSpPr>
            <a:spLocks noChangeArrowheads="1"/>
          </p:cNvSpPr>
          <p:nvPr/>
        </p:nvSpPr>
        <p:spPr bwMode="auto">
          <a:xfrm>
            <a:off x="2374323" y="1202013"/>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2</a:t>
            </a:r>
          </a:p>
        </p:txBody>
      </p:sp>
      <p:sp>
        <p:nvSpPr>
          <p:cNvPr id="23591" name="Rectangle 12"/>
          <p:cNvSpPr>
            <a:spLocks noChangeArrowheads="1"/>
          </p:cNvSpPr>
          <p:nvPr/>
        </p:nvSpPr>
        <p:spPr bwMode="auto">
          <a:xfrm>
            <a:off x="1618674" y="1240114"/>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0</a:t>
            </a:r>
          </a:p>
        </p:txBody>
      </p:sp>
      <p:cxnSp>
        <p:nvCxnSpPr>
          <p:cNvPr id="16" name="Straight Connector 15"/>
          <p:cNvCxnSpPr/>
          <p:nvPr/>
        </p:nvCxnSpPr>
        <p:spPr>
          <a:xfrm>
            <a:off x="6812973" y="1606826"/>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311073" y="1606826"/>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520373" y="1581426"/>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45673" y="1581426"/>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13"/>
          <p:cNvSpPr>
            <a:spLocks noChangeArrowheads="1"/>
          </p:cNvSpPr>
          <p:nvPr/>
        </p:nvSpPr>
        <p:spPr bwMode="auto">
          <a:xfrm>
            <a:off x="8019473" y="1202013"/>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20</a:t>
            </a:r>
          </a:p>
        </p:txBody>
      </p:sp>
      <p:cxnSp>
        <p:nvCxnSpPr>
          <p:cNvPr id="22" name="Straight Connector 21"/>
          <p:cNvCxnSpPr/>
          <p:nvPr/>
        </p:nvCxnSpPr>
        <p:spPr>
          <a:xfrm>
            <a:off x="8248073" y="1619526"/>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02541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64322-1D23-D974-BCDB-B2CF7DBC825D}"/>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B2541D8A-A285-BBF8-2551-CD41AEEAB3A9}"/>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4B1FAA2C-31D3-7749-0C54-6C0005AF3179}"/>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Two Machine - Three Jobs Example</a:t>
            </a:r>
          </a:p>
        </p:txBody>
      </p:sp>
      <p:sp>
        <p:nvSpPr>
          <p:cNvPr id="4" name="Rectangle 3"/>
          <p:cNvSpPr/>
          <p:nvPr/>
        </p:nvSpPr>
        <p:spPr>
          <a:xfrm>
            <a:off x="332508" y="2764691"/>
            <a:ext cx="11859489" cy="2613216"/>
          </a:xfrm>
          <a:prstGeom prst="rect">
            <a:avLst/>
          </a:prstGeom>
        </p:spPr>
        <p:txBody>
          <a:bodyPr wrap="square">
            <a:spAutoFit/>
          </a:bodyPr>
          <a:lstStyle/>
          <a:p>
            <a:pPr>
              <a:lnSpc>
                <a:spcPct val="130000"/>
              </a:lnSpc>
              <a:spcBef>
                <a:spcPts val="600"/>
              </a:spcBef>
              <a:spcAft>
                <a:spcPts val="600"/>
              </a:spcAft>
              <a:defRPr/>
            </a:pPr>
            <a:r>
              <a:rPr lang="en-CA" b="1" dirty="0">
                <a:latin typeface="+mj-lt"/>
              </a:rPr>
              <a:t>Utilization of M2 (cont’d):</a:t>
            </a:r>
          </a:p>
          <a:p>
            <a:pPr marL="266700" indent="-266700">
              <a:lnSpc>
                <a:spcPct val="130000"/>
              </a:lnSpc>
              <a:spcBef>
                <a:spcPts val="600"/>
              </a:spcBef>
              <a:spcAft>
                <a:spcPts val="600"/>
              </a:spcAft>
              <a:buFont typeface="Georgia" pitchFamily="18" charset="0"/>
              <a:buChar char="◊"/>
              <a:defRPr/>
            </a:pPr>
            <a:r>
              <a:rPr lang="en-CA" dirty="0">
                <a:latin typeface="+mj-lt"/>
              </a:rPr>
              <a:t>What happens if the second operation (operation on M2) for a part is </a:t>
            </a:r>
            <a:r>
              <a:rPr lang="en-CA" b="1" dirty="0">
                <a:latin typeface="+mj-lt"/>
              </a:rPr>
              <a:t>very short </a:t>
            </a:r>
            <a:r>
              <a:rPr lang="en-CA" dirty="0">
                <a:latin typeface="+mj-lt"/>
              </a:rPr>
              <a:t>? In this case, M2 will finish this part, while M1 is still working on the first operation of the next part. This will make </a:t>
            </a:r>
            <a:r>
              <a:rPr lang="en-CA" b="1" dirty="0">
                <a:latin typeface="+mj-lt"/>
              </a:rPr>
              <a:t>M2 idle</a:t>
            </a:r>
            <a:r>
              <a:rPr lang="en-CA" dirty="0">
                <a:latin typeface="+mj-lt"/>
              </a:rPr>
              <a:t> for some time. This hints that we should try to place jobs that have </a:t>
            </a:r>
            <a:r>
              <a:rPr lang="en-CA" b="1" dirty="0">
                <a:latin typeface="+mj-lt"/>
              </a:rPr>
              <a:t>LONG 2nd operations in the beginning</a:t>
            </a:r>
            <a:r>
              <a:rPr lang="en-CA" dirty="0">
                <a:latin typeface="+mj-lt"/>
              </a:rPr>
              <a:t>.</a:t>
            </a:r>
          </a:p>
        </p:txBody>
      </p:sp>
      <p:graphicFrame>
        <p:nvGraphicFramePr>
          <p:cNvPr id="5" name="Table 4"/>
          <p:cNvGraphicFramePr>
            <a:graphicFrameLocks noGrp="1"/>
          </p:cNvGraphicFramePr>
          <p:nvPr/>
        </p:nvGraphicFramePr>
        <p:xfrm>
          <a:off x="332509" y="1334354"/>
          <a:ext cx="8458202" cy="1112838"/>
        </p:xfrm>
        <a:graphic>
          <a:graphicData uri="http://schemas.openxmlformats.org/drawingml/2006/table">
            <a:tbl>
              <a:tblPr firstRow="1" bandRow="1">
                <a:tableStyleId>{5C22544A-7EE6-4342-B048-85BDC9FD1C3A}</a:tableStyleId>
              </a:tblPr>
              <a:tblGrid>
                <a:gridCol w="1409700">
                  <a:extLst>
                    <a:ext uri="{9D8B030D-6E8A-4147-A177-3AD203B41FA5}">
                      <a16:colId xmlns:a16="http://schemas.microsoft.com/office/drawing/2014/main" val="20000"/>
                    </a:ext>
                  </a:extLst>
                </a:gridCol>
                <a:gridCol w="786179">
                  <a:extLst>
                    <a:ext uri="{9D8B030D-6E8A-4147-A177-3AD203B41FA5}">
                      <a16:colId xmlns:a16="http://schemas.microsoft.com/office/drawing/2014/main" val="20001"/>
                    </a:ext>
                  </a:extLst>
                </a:gridCol>
                <a:gridCol w="1156921">
                  <a:extLst>
                    <a:ext uri="{9D8B030D-6E8A-4147-A177-3AD203B41FA5}">
                      <a16:colId xmlns:a16="http://schemas.microsoft.com/office/drawing/2014/main" val="20002"/>
                    </a:ext>
                  </a:extLst>
                </a:gridCol>
                <a:gridCol w="632315">
                  <a:extLst>
                    <a:ext uri="{9D8B030D-6E8A-4147-A177-3AD203B41FA5}">
                      <a16:colId xmlns:a16="http://schemas.microsoft.com/office/drawing/2014/main" val="20003"/>
                    </a:ext>
                  </a:extLst>
                </a:gridCol>
                <a:gridCol w="1260597">
                  <a:extLst>
                    <a:ext uri="{9D8B030D-6E8A-4147-A177-3AD203B41FA5}">
                      <a16:colId xmlns:a16="http://schemas.microsoft.com/office/drawing/2014/main" val="20004"/>
                    </a:ext>
                  </a:extLst>
                </a:gridCol>
                <a:gridCol w="1260597">
                  <a:extLst>
                    <a:ext uri="{9D8B030D-6E8A-4147-A177-3AD203B41FA5}">
                      <a16:colId xmlns:a16="http://schemas.microsoft.com/office/drawing/2014/main" val="20005"/>
                    </a:ext>
                  </a:extLst>
                </a:gridCol>
                <a:gridCol w="1418493">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tblGrid>
              <a:tr h="370946">
                <a:tc>
                  <a:txBody>
                    <a:bodyPr/>
                    <a:lstStyle/>
                    <a:p>
                      <a:r>
                        <a:rPr lang="en-CA" sz="1800" dirty="0">
                          <a:solidFill>
                            <a:schemeClr val="tx1"/>
                          </a:solidFill>
                        </a:rPr>
                        <a:t>Time</a:t>
                      </a:r>
                    </a:p>
                  </a:txBody>
                  <a:tcPr marT="45733" marB="45733">
                    <a:solidFill>
                      <a:schemeClr val="bg1"/>
                    </a:solidFill>
                  </a:tcPr>
                </a:tc>
                <a:tc>
                  <a:txBody>
                    <a:bodyPr/>
                    <a:lstStyle/>
                    <a:p>
                      <a:endParaRPr lang="en-CA" sz="1800" dirty="0">
                        <a:solidFill>
                          <a:schemeClr val="tx1"/>
                        </a:solidFill>
                      </a:endParaRPr>
                    </a:p>
                  </a:txBody>
                  <a:tcPr marT="45733" marB="45733">
                    <a:solidFill>
                      <a:schemeClr val="bg1"/>
                    </a:solidFill>
                  </a:tcPr>
                </a:tc>
                <a:tc gridSpan="2">
                  <a:txBody>
                    <a:bodyPr/>
                    <a:lstStyle/>
                    <a:p>
                      <a:endParaRPr lang="en-CA" sz="1800" dirty="0">
                        <a:solidFill>
                          <a:schemeClr val="tx1"/>
                        </a:solidFill>
                      </a:endParaRPr>
                    </a:p>
                  </a:txBody>
                  <a:tcPr marT="45733" marB="45733">
                    <a:solidFill>
                      <a:schemeClr val="bg1"/>
                    </a:solidFill>
                  </a:tcPr>
                </a:tc>
                <a:tc hMerge="1">
                  <a:txBody>
                    <a:bodyPr/>
                    <a:lstStyle/>
                    <a:p>
                      <a:endParaRPr lang="en-CA"/>
                    </a:p>
                  </a:txBody>
                  <a:tcPr/>
                </a:tc>
                <a:tc gridSpan="2">
                  <a:txBody>
                    <a:bodyPr/>
                    <a:lstStyle/>
                    <a:p>
                      <a:endParaRPr lang="en-CA" sz="1800" dirty="0">
                        <a:solidFill>
                          <a:schemeClr val="tx1"/>
                        </a:solidFill>
                      </a:endParaRPr>
                    </a:p>
                  </a:txBody>
                  <a:tcPr marT="45733" marB="45733">
                    <a:solidFill>
                      <a:schemeClr val="bg1"/>
                    </a:solidFill>
                  </a:tcPr>
                </a:tc>
                <a:tc hMerge="1">
                  <a:txBody>
                    <a:bodyPr/>
                    <a:lstStyle/>
                    <a:p>
                      <a:endParaRPr lang="en-CA"/>
                    </a:p>
                  </a:txBody>
                  <a:tcPr/>
                </a:tc>
                <a:tc>
                  <a:txBody>
                    <a:bodyPr/>
                    <a:lstStyle/>
                    <a:p>
                      <a:endParaRPr lang="en-CA" sz="1800" dirty="0">
                        <a:solidFill>
                          <a:schemeClr val="tx1"/>
                        </a:solidFill>
                      </a:endParaRPr>
                    </a:p>
                  </a:txBody>
                  <a:tcPr marT="45733" marB="45733">
                    <a:solidFill>
                      <a:schemeClr val="bg1"/>
                    </a:solidFill>
                  </a:tcPr>
                </a:tc>
                <a:tc>
                  <a:txBody>
                    <a:bodyPr/>
                    <a:lstStyle/>
                    <a:p>
                      <a:endParaRPr lang="en-CA" sz="1800" dirty="0">
                        <a:solidFill>
                          <a:schemeClr val="tx1"/>
                        </a:solidFill>
                      </a:endParaRPr>
                    </a:p>
                  </a:txBody>
                  <a:tcPr marT="45733" marB="45733">
                    <a:solidFill>
                      <a:schemeClr val="bg1"/>
                    </a:solidFill>
                  </a:tcPr>
                </a:tc>
                <a:extLst>
                  <a:ext uri="{0D108BD9-81ED-4DB2-BD59-A6C34878D82A}">
                    <a16:rowId xmlns:a16="http://schemas.microsoft.com/office/drawing/2014/main" val="10000"/>
                  </a:ext>
                </a:extLst>
              </a:tr>
              <a:tr h="370946">
                <a:tc>
                  <a:txBody>
                    <a:bodyPr/>
                    <a:lstStyle/>
                    <a:p>
                      <a:r>
                        <a:rPr lang="en-CA" sz="1800" dirty="0"/>
                        <a:t>M1</a:t>
                      </a:r>
                    </a:p>
                  </a:txBody>
                  <a:tcPr marT="45733" marB="45733">
                    <a:solidFill>
                      <a:schemeClr val="bg1"/>
                    </a:solidFill>
                  </a:tcPr>
                </a:tc>
                <a:tc>
                  <a:txBody>
                    <a:bodyPr/>
                    <a:lstStyle/>
                    <a:p>
                      <a:pPr algn="ctr"/>
                      <a:r>
                        <a:rPr lang="en-CA" sz="1800" dirty="0"/>
                        <a:t>P2</a:t>
                      </a:r>
                    </a:p>
                  </a:txBody>
                  <a:tcPr marT="45733" marB="45733">
                    <a:solidFill>
                      <a:schemeClr val="accent2">
                        <a:lumMod val="40000"/>
                        <a:lumOff val="60000"/>
                      </a:schemeClr>
                    </a:solidFill>
                  </a:tcPr>
                </a:tc>
                <a:tc gridSpan="2">
                  <a:txBody>
                    <a:bodyPr/>
                    <a:lstStyle/>
                    <a:p>
                      <a:pPr algn="ctr"/>
                      <a:r>
                        <a:rPr lang="en-CA" sz="1800" dirty="0"/>
                        <a:t>P1</a:t>
                      </a:r>
                    </a:p>
                  </a:txBody>
                  <a:tcPr marT="45733" marB="45733">
                    <a:solidFill>
                      <a:srgbClr val="FF0000"/>
                    </a:solidFill>
                  </a:tcPr>
                </a:tc>
                <a:tc hMerge="1">
                  <a:txBody>
                    <a:bodyPr/>
                    <a:lstStyle/>
                    <a:p>
                      <a:endParaRPr lang="en-CA"/>
                    </a:p>
                  </a:txBody>
                  <a:tcPr/>
                </a:tc>
                <a:tc gridSpan="2">
                  <a:txBody>
                    <a:bodyPr/>
                    <a:lstStyle/>
                    <a:p>
                      <a:pPr algn="ctr"/>
                      <a:r>
                        <a:rPr lang="en-CA" sz="1800" dirty="0"/>
                        <a:t>P3</a:t>
                      </a:r>
                    </a:p>
                  </a:txBody>
                  <a:tcPr marT="45733" marB="45733">
                    <a:solidFill>
                      <a:srgbClr val="FF0000"/>
                    </a:solidFill>
                  </a:tcPr>
                </a:tc>
                <a:tc hMerge="1">
                  <a:txBody>
                    <a:bodyPr/>
                    <a:lstStyle/>
                    <a:p>
                      <a:endParaRPr lang="en-CA"/>
                    </a:p>
                  </a:txBody>
                  <a:tcPr/>
                </a:tc>
                <a:tc>
                  <a:txBody>
                    <a:bodyPr/>
                    <a:lstStyle/>
                    <a:p>
                      <a:endParaRPr lang="en-CA" sz="1800" dirty="0"/>
                    </a:p>
                  </a:txBody>
                  <a:tcPr marT="45733" marB="45733">
                    <a:solidFill>
                      <a:schemeClr val="bg1"/>
                    </a:solidFill>
                  </a:tcPr>
                </a:tc>
                <a:tc>
                  <a:txBody>
                    <a:bodyPr/>
                    <a:lstStyle/>
                    <a:p>
                      <a:endParaRPr lang="en-CA" sz="1800" dirty="0"/>
                    </a:p>
                  </a:txBody>
                  <a:tcPr marT="45733" marB="45733">
                    <a:solidFill>
                      <a:schemeClr val="bg1"/>
                    </a:solidFill>
                  </a:tcPr>
                </a:tc>
                <a:extLst>
                  <a:ext uri="{0D108BD9-81ED-4DB2-BD59-A6C34878D82A}">
                    <a16:rowId xmlns:a16="http://schemas.microsoft.com/office/drawing/2014/main" val="10001"/>
                  </a:ext>
                </a:extLst>
              </a:tr>
              <a:tr h="370946">
                <a:tc>
                  <a:txBody>
                    <a:bodyPr/>
                    <a:lstStyle/>
                    <a:p>
                      <a:r>
                        <a:rPr lang="en-CA" sz="1800" dirty="0"/>
                        <a:t>M2</a:t>
                      </a:r>
                    </a:p>
                  </a:txBody>
                  <a:tcPr marT="45733" marB="45733">
                    <a:solidFill>
                      <a:schemeClr val="bg1"/>
                    </a:solidFill>
                  </a:tcPr>
                </a:tc>
                <a:tc>
                  <a:txBody>
                    <a:bodyPr/>
                    <a:lstStyle/>
                    <a:p>
                      <a:endParaRPr lang="en-CA" sz="1800" dirty="0"/>
                    </a:p>
                  </a:txBody>
                  <a:tcPr marT="45733" marB="45733">
                    <a:solidFill>
                      <a:schemeClr val="bg1"/>
                    </a:solidFill>
                  </a:tcPr>
                </a:tc>
                <a:tc>
                  <a:txBody>
                    <a:bodyPr/>
                    <a:lstStyle/>
                    <a:p>
                      <a:pPr algn="ctr"/>
                      <a:r>
                        <a:rPr lang="en-CA" sz="1800" dirty="0"/>
                        <a:t>P2</a:t>
                      </a:r>
                    </a:p>
                  </a:txBody>
                  <a:tcPr marT="45733" marB="45733">
                    <a:solidFill>
                      <a:schemeClr val="accent2">
                        <a:lumMod val="40000"/>
                        <a:lumOff val="60000"/>
                      </a:schemeClr>
                    </a:solidFill>
                  </a:tcPr>
                </a:tc>
                <a:tc>
                  <a:txBody>
                    <a:bodyPr/>
                    <a:lstStyle/>
                    <a:p>
                      <a:pPr algn="ctr"/>
                      <a:endParaRPr lang="en-CA" sz="1800" dirty="0"/>
                    </a:p>
                  </a:txBody>
                  <a:tcPr marT="45733" marB="45733">
                    <a:noFill/>
                  </a:tcPr>
                </a:tc>
                <a:tc>
                  <a:txBody>
                    <a:bodyPr/>
                    <a:lstStyle/>
                    <a:p>
                      <a:pPr algn="ctr"/>
                      <a:endParaRPr lang="en-CA" sz="1800" dirty="0"/>
                    </a:p>
                  </a:txBody>
                  <a:tcPr marT="45733" marB="45733">
                    <a:noFill/>
                  </a:tcPr>
                </a:tc>
                <a:tc>
                  <a:txBody>
                    <a:bodyPr/>
                    <a:lstStyle/>
                    <a:p>
                      <a:pPr algn="ctr"/>
                      <a:endParaRPr lang="en-CA" sz="1800" dirty="0"/>
                    </a:p>
                  </a:txBody>
                  <a:tcPr marT="45733" marB="45733">
                    <a:noFill/>
                  </a:tcPr>
                </a:tc>
                <a:tc>
                  <a:txBody>
                    <a:bodyPr/>
                    <a:lstStyle/>
                    <a:p>
                      <a:pPr algn="ctr"/>
                      <a:endParaRPr lang="en-CA" sz="1800" dirty="0"/>
                    </a:p>
                  </a:txBody>
                  <a:tcPr marT="45733" marB="45733">
                    <a:noFill/>
                  </a:tcPr>
                </a:tc>
                <a:tc>
                  <a:txBody>
                    <a:bodyPr/>
                    <a:lstStyle/>
                    <a:p>
                      <a:endParaRPr lang="en-CA" sz="1800" dirty="0"/>
                    </a:p>
                  </a:txBody>
                  <a:tcPr marT="45733" marB="45733">
                    <a:solidFill>
                      <a:schemeClr val="bg1"/>
                    </a:solidFill>
                  </a:tcPr>
                </a:tc>
                <a:extLst>
                  <a:ext uri="{0D108BD9-81ED-4DB2-BD59-A6C34878D82A}">
                    <a16:rowId xmlns:a16="http://schemas.microsoft.com/office/drawing/2014/main" val="10002"/>
                  </a:ext>
                </a:extLst>
              </a:tr>
            </a:tbl>
          </a:graphicData>
        </a:graphic>
      </p:graphicFrame>
      <p:sp>
        <p:nvSpPr>
          <p:cNvPr id="23" name="Rectangle 9"/>
          <p:cNvSpPr>
            <a:spLocks noChangeArrowheads="1"/>
          </p:cNvSpPr>
          <p:nvPr/>
        </p:nvSpPr>
        <p:spPr bwMode="auto">
          <a:xfrm>
            <a:off x="6530109" y="1196241"/>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16</a:t>
            </a:r>
          </a:p>
        </p:txBody>
      </p:sp>
      <p:sp>
        <p:nvSpPr>
          <p:cNvPr id="24" name="Rectangle 10"/>
          <p:cNvSpPr>
            <a:spLocks noChangeArrowheads="1"/>
          </p:cNvSpPr>
          <p:nvPr/>
        </p:nvSpPr>
        <p:spPr bwMode="auto">
          <a:xfrm>
            <a:off x="4161559" y="1196241"/>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8</a:t>
            </a:r>
          </a:p>
        </p:txBody>
      </p:sp>
      <p:sp>
        <p:nvSpPr>
          <p:cNvPr id="25" name="Rectangle 11"/>
          <p:cNvSpPr>
            <a:spLocks noChangeArrowheads="1"/>
          </p:cNvSpPr>
          <p:nvPr/>
        </p:nvSpPr>
        <p:spPr bwMode="auto">
          <a:xfrm>
            <a:off x="2383559" y="1183541"/>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2</a:t>
            </a:r>
          </a:p>
        </p:txBody>
      </p:sp>
      <p:sp>
        <p:nvSpPr>
          <p:cNvPr id="26" name="Rectangle 12"/>
          <p:cNvSpPr>
            <a:spLocks noChangeArrowheads="1"/>
          </p:cNvSpPr>
          <p:nvPr/>
        </p:nvSpPr>
        <p:spPr bwMode="auto">
          <a:xfrm>
            <a:off x="1627910" y="1221642"/>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0</a:t>
            </a:r>
          </a:p>
        </p:txBody>
      </p:sp>
      <p:sp>
        <p:nvSpPr>
          <p:cNvPr id="27" name="Rectangle 13"/>
          <p:cNvSpPr>
            <a:spLocks noChangeArrowheads="1"/>
          </p:cNvSpPr>
          <p:nvPr/>
        </p:nvSpPr>
        <p:spPr bwMode="auto">
          <a:xfrm>
            <a:off x="8028709" y="1183541"/>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20</a:t>
            </a:r>
          </a:p>
        </p:txBody>
      </p:sp>
      <p:cxnSp>
        <p:nvCxnSpPr>
          <p:cNvPr id="28" name="Straight Connector 27"/>
          <p:cNvCxnSpPr/>
          <p:nvPr/>
        </p:nvCxnSpPr>
        <p:spPr>
          <a:xfrm>
            <a:off x="6822209" y="1588354"/>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20309" y="1588354"/>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29609" y="1562954"/>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54909" y="1562954"/>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257309" y="1601054"/>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9558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B563B-7801-4FD7-FBE9-4DBD7B3DDB65}"/>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6C3898D5-6FD9-AE7E-2922-519771E625D2}"/>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3CF4EA1B-598E-2796-BB43-AFB7FB66442E}"/>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Two Machine - Three Jobs Example</a:t>
            </a:r>
          </a:p>
        </p:txBody>
      </p:sp>
      <p:graphicFrame>
        <p:nvGraphicFramePr>
          <p:cNvPr id="9" name="Table 8"/>
          <p:cNvGraphicFramePr>
            <a:graphicFrameLocks noGrp="1"/>
          </p:cNvGraphicFramePr>
          <p:nvPr/>
        </p:nvGraphicFramePr>
        <p:xfrm>
          <a:off x="1413164" y="2178483"/>
          <a:ext cx="8458202" cy="1112838"/>
        </p:xfrm>
        <a:graphic>
          <a:graphicData uri="http://schemas.openxmlformats.org/drawingml/2006/table">
            <a:tbl>
              <a:tblPr firstRow="1" bandRow="1">
                <a:tableStyleId>{5C22544A-7EE6-4342-B048-85BDC9FD1C3A}</a:tableStyleId>
              </a:tblPr>
              <a:tblGrid>
                <a:gridCol w="1409700">
                  <a:extLst>
                    <a:ext uri="{9D8B030D-6E8A-4147-A177-3AD203B41FA5}">
                      <a16:colId xmlns:a16="http://schemas.microsoft.com/office/drawing/2014/main" val="20000"/>
                    </a:ext>
                  </a:extLst>
                </a:gridCol>
                <a:gridCol w="786179">
                  <a:extLst>
                    <a:ext uri="{9D8B030D-6E8A-4147-A177-3AD203B41FA5}">
                      <a16:colId xmlns:a16="http://schemas.microsoft.com/office/drawing/2014/main" val="20001"/>
                    </a:ext>
                  </a:extLst>
                </a:gridCol>
                <a:gridCol w="1156921">
                  <a:extLst>
                    <a:ext uri="{9D8B030D-6E8A-4147-A177-3AD203B41FA5}">
                      <a16:colId xmlns:a16="http://schemas.microsoft.com/office/drawing/2014/main" val="20002"/>
                    </a:ext>
                  </a:extLst>
                </a:gridCol>
                <a:gridCol w="632315">
                  <a:extLst>
                    <a:ext uri="{9D8B030D-6E8A-4147-A177-3AD203B41FA5}">
                      <a16:colId xmlns:a16="http://schemas.microsoft.com/office/drawing/2014/main" val="20003"/>
                    </a:ext>
                  </a:extLst>
                </a:gridCol>
                <a:gridCol w="1260597">
                  <a:extLst>
                    <a:ext uri="{9D8B030D-6E8A-4147-A177-3AD203B41FA5}">
                      <a16:colId xmlns:a16="http://schemas.microsoft.com/office/drawing/2014/main" val="20004"/>
                    </a:ext>
                  </a:extLst>
                </a:gridCol>
                <a:gridCol w="1260597">
                  <a:extLst>
                    <a:ext uri="{9D8B030D-6E8A-4147-A177-3AD203B41FA5}">
                      <a16:colId xmlns:a16="http://schemas.microsoft.com/office/drawing/2014/main" val="20005"/>
                    </a:ext>
                  </a:extLst>
                </a:gridCol>
                <a:gridCol w="1418493">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tblGrid>
              <a:tr h="370946">
                <a:tc>
                  <a:txBody>
                    <a:bodyPr/>
                    <a:lstStyle/>
                    <a:p>
                      <a:r>
                        <a:rPr lang="en-CA" sz="1800" dirty="0">
                          <a:solidFill>
                            <a:schemeClr val="tx1"/>
                          </a:solidFill>
                        </a:rPr>
                        <a:t>Time</a:t>
                      </a:r>
                    </a:p>
                  </a:txBody>
                  <a:tcPr marT="45733" marB="45733">
                    <a:solidFill>
                      <a:schemeClr val="bg1"/>
                    </a:solidFill>
                  </a:tcPr>
                </a:tc>
                <a:tc>
                  <a:txBody>
                    <a:bodyPr/>
                    <a:lstStyle/>
                    <a:p>
                      <a:endParaRPr lang="en-CA" sz="1800" dirty="0">
                        <a:solidFill>
                          <a:schemeClr val="tx1"/>
                        </a:solidFill>
                      </a:endParaRPr>
                    </a:p>
                  </a:txBody>
                  <a:tcPr marT="45733" marB="45733">
                    <a:solidFill>
                      <a:schemeClr val="bg1"/>
                    </a:solidFill>
                  </a:tcPr>
                </a:tc>
                <a:tc gridSpan="2">
                  <a:txBody>
                    <a:bodyPr/>
                    <a:lstStyle/>
                    <a:p>
                      <a:endParaRPr lang="en-CA" sz="1800" dirty="0">
                        <a:solidFill>
                          <a:schemeClr val="tx1"/>
                        </a:solidFill>
                      </a:endParaRPr>
                    </a:p>
                  </a:txBody>
                  <a:tcPr marT="45733" marB="45733">
                    <a:solidFill>
                      <a:schemeClr val="bg1"/>
                    </a:solidFill>
                  </a:tcPr>
                </a:tc>
                <a:tc hMerge="1">
                  <a:txBody>
                    <a:bodyPr/>
                    <a:lstStyle/>
                    <a:p>
                      <a:endParaRPr lang="en-CA"/>
                    </a:p>
                  </a:txBody>
                  <a:tcPr/>
                </a:tc>
                <a:tc gridSpan="2">
                  <a:txBody>
                    <a:bodyPr/>
                    <a:lstStyle/>
                    <a:p>
                      <a:endParaRPr lang="en-CA" sz="1800" dirty="0">
                        <a:solidFill>
                          <a:schemeClr val="tx1"/>
                        </a:solidFill>
                      </a:endParaRPr>
                    </a:p>
                  </a:txBody>
                  <a:tcPr marT="45733" marB="45733">
                    <a:solidFill>
                      <a:schemeClr val="bg1"/>
                    </a:solidFill>
                  </a:tcPr>
                </a:tc>
                <a:tc hMerge="1">
                  <a:txBody>
                    <a:bodyPr/>
                    <a:lstStyle/>
                    <a:p>
                      <a:endParaRPr lang="en-CA"/>
                    </a:p>
                  </a:txBody>
                  <a:tcPr/>
                </a:tc>
                <a:tc>
                  <a:txBody>
                    <a:bodyPr/>
                    <a:lstStyle/>
                    <a:p>
                      <a:endParaRPr lang="en-CA" sz="1800" dirty="0">
                        <a:solidFill>
                          <a:schemeClr val="tx1"/>
                        </a:solidFill>
                      </a:endParaRPr>
                    </a:p>
                  </a:txBody>
                  <a:tcPr marT="45733" marB="45733">
                    <a:solidFill>
                      <a:schemeClr val="bg1"/>
                    </a:solidFill>
                  </a:tcPr>
                </a:tc>
                <a:tc>
                  <a:txBody>
                    <a:bodyPr/>
                    <a:lstStyle/>
                    <a:p>
                      <a:endParaRPr lang="en-CA" sz="1800" dirty="0">
                        <a:solidFill>
                          <a:schemeClr val="tx1"/>
                        </a:solidFill>
                      </a:endParaRPr>
                    </a:p>
                  </a:txBody>
                  <a:tcPr marT="45733" marB="45733">
                    <a:solidFill>
                      <a:schemeClr val="bg1"/>
                    </a:solidFill>
                  </a:tcPr>
                </a:tc>
                <a:extLst>
                  <a:ext uri="{0D108BD9-81ED-4DB2-BD59-A6C34878D82A}">
                    <a16:rowId xmlns:a16="http://schemas.microsoft.com/office/drawing/2014/main" val="10000"/>
                  </a:ext>
                </a:extLst>
              </a:tr>
              <a:tr h="370946">
                <a:tc>
                  <a:txBody>
                    <a:bodyPr/>
                    <a:lstStyle/>
                    <a:p>
                      <a:r>
                        <a:rPr lang="en-CA" sz="1800" dirty="0"/>
                        <a:t>M1</a:t>
                      </a:r>
                    </a:p>
                  </a:txBody>
                  <a:tcPr marT="45733" marB="45733">
                    <a:solidFill>
                      <a:schemeClr val="bg1"/>
                    </a:solidFill>
                  </a:tcPr>
                </a:tc>
                <a:tc>
                  <a:txBody>
                    <a:bodyPr/>
                    <a:lstStyle/>
                    <a:p>
                      <a:pPr algn="ctr"/>
                      <a:r>
                        <a:rPr lang="en-CA" sz="1800" dirty="0"/>
                        <a:t>P2</a:t>
                      </a:r>
                    </a:p>
                  </a:txBody>
                  <a:tcPr marT="45733" marB="45733">
                    <a:solidFill>
                      <a:srgbClr val="FF0000"/>
                    </a:solidFill>
                  </a:tcPr>
                </a:tc>
                <a:tc gridSpan="2">
                  <a:txBody>
                    <a:bodyPr/>
                    <a:lstStyle/>
                    <a:p>
                      <a:pPr algn="ctr"/>
                      <a:r>
                        <a:rPr lang="en-CA" sz="1800" dirty="0"/>
                        <a:t>P1</a:t>
                      </a:r>
                    </a:p>
                  </a:txBody>
                  <a:tcPr marT="45733" marB="45733">
                    <a:solidFill>
                      <a:srgbClr val="FF0000"/>
                    </a:solidFill>
                  </a:tcPr>
                </a:tc>
                <a:tc hMerge="1">
                  <a:txBody>
                    <a:bodyPr/>
                    <a:lstStyle/>
                    <a:p>
                      <a:endParaRPr lang="en-CA"/>
                    </a:p>
                  </a:txBody>
                  <a:tcPr/>
                </a:tc>
                <a:tc gridSpan="2">
                  <a:txBody>
                    <a:bodyPr/>
                    <a:lstStyle/>
                    <a:p>
                      <a:pPr algn="ctr"/>
                      <a:r>
                        <a:rPr lang="en-CA" sz="1800" dirty="0"/>
                        <a:t>P3</a:t>
                      </a:r>
                    </a:p>
                  </a:txBody>
                  <a:tcPr marT="45733" marB="45733">
                    <a:solidFill>
                      <a:srgbClr val="FF0000"/>
                    </a:solidFill>
                  </a:tcPr>
                </a:tc>
                <a:tc hMerge="1">
                  <a:txBody>
                    <a:bodyPr/>
                    <a:lstStyle/>
                    <a:p>
                      <a:endParaRPr lang="en-CA"/>
                    </a:p>
                  </a:txBody>
                  <a:tcPr/>
                </a:tc>
                <a:tc>
                  <a:txBody>
                    <a:bodyPr/>
                    <a:lstStyle/>
                    <a:p>
                      <a:endParaRPr lang="en-CA" sz="1800" dirty="0"/>
                    </a:p>
                  </a:txBody>
                  <a:tcPr marT="45733" marB="45733">
                    <a:solidFill>
                      <a:schemeClr val="bg1"/>
                    </a:solidFill>
                  </a:tcPr>
                </a:tc>
                <a:tc>
                  <a:txBody>
                    <a:bodyPr/>
                    <a:lstStyle/>
                    <a:p>
                      <a:endParaRPr lang="en-CA" sz="1800" dirty="0"/>
                    </a:p>
                  </a:txBody>
                  <a:tcPr marT="45733" marB="45733">
                    <a:solidFill>
                      <a:schemeClr val="bg1"/>
                    </a:solidFill>
                  </a:tcPr>
                </a:tc>
                <a:extLst>
                  <a:ext uri="{0D108BD9-81ED-4DB2-BD59-A6C34878D82A}">
                    <a16:rowId xmlns:a16="http://schemas.microsoft.com/office/drawing/2014/main" val="10001"/>
                  </a:ext>
                </a:extLst>
              </a:tr>
              <a:tr h="370946">
                <a:tc>
                  <a:txBody>
                    <a:bodyPr/>
                    <a:lstStyle/>
                    <a:p>
                      <a:r>
                        <a:rPr lang="en-CA" sz="1800" dirty="0"/>
                        <a:t>M2</a:t>
                      </a:r>
                    </a:p>
                  </a:txBody>
                  <a:tcPr marT="45733" marB="45733">
                    <a:solidFill>
                      <a:schemeClr val="bg1"/>
                    </a:solidFill>
                  </a:tcPr>
                </a:tc>
                <a:tc>
                  <a:txBody>
                    <a:bodyPr/>
                    <a:lstStyle/>
                    <a:p>
                      <a:endParaRPr lang="en-CA" sz="1800" dirty="0"/>
                    </a:p>
                  </a:txBody>
                  <a:tcPr marT="45733" marB="45733">
                    <a:solidFill>
                      <a:srgbClr val="FFFF00"/>
                    </a:solidFill>
                  </a:tcPr>
                </a:tc>
                <a:tc>
                  <a:txBody>
                    <a:bodyPr/>
                    <a:lstStyle/>
                    <a:p>
                      <a:pPr algn="ctr"/>
                      <a:r>
                        <a:rPr lang="en-CA" sz="1800" dirty="0"/>
                        <a:t>P2</a:t>
                      </a:r>
                    </a:p>
                  </a:txBody>
                  <a:tcPr marT="45733" marB="45733">
                    <a:solidFill>
                      <a:srgbClr val="FF0000"/>
                    </a:solidFill>
                  </a:tcPr>
                </a:tc>
                <a:tc>
                  <a:txBody>
                    <a:bodyPr/>
                    <a:lstStyle/>
                    <a:p>
                      <a:pPr algn="ctr"/>
                      <a:endParaRPr lang="en-CA" sz="1800" dirty="0"/>
                    </a:p>
                  </a:txBody>
                  <a:tcPr marT="45733" marB="45733">
                    <a:solidFill>
                      <a:srgbClr val="FFFF00"/>
                    </a:solidFill>
                  </a:tcPr>
                </a:tc>
                <a:tc>
                  <a:txBody>
                    <a:bodyPr/>
                    <a:lstStyle/>
                    <a:p>
                      <a:pPr algn="ctr"/>
                      <a:r>
                        <a:rPr lang="en-CA" sz="1800" dirty="0"/>
                        <a:t>P1</a:t>
                      </a:r>
                    </a:p>
                  </a:txBody>
                  <a:tcPr marT="45733" marB="45733">
                    <a:solidFill>
                      <a:srgbClr val="FF0000"/>
                    </a:solidFill>
                  </a:tcPr>
                </a:tc>
                <a:tc>
                  <a:txBody>
                    <a:bodyPr/>
                    <a:lstStyle/>
                    <a:p>
                      <a:pPr algn="ctr"/>
                      <a:endParaRPr lang="en-CA" sz="1800" dirty="0"/>
                    </a:p>
                  </a:txBody>
                  <a:tcPr marT="45733" marB="45733">
                    <a:solidFill>
                      <a:srgbClr val="FFFF00"/>
                    </a:solidFill>
                  </a:tcPr>
                </a:tc>
                <a:tc>
                  <a:txBody>
                    <a:bodyPr/>
                    <a:lstStyle/>
                    <a:p>
                      <a:pPr algn="ctr"/>
                      <a:r>
                        <a:rPr lang="en-CA" sz="1800" dirty="0"/>
                        <a:t>P3</a:t>
                      </a:r>
                    </a:p>
                  </a:txBody>
                  <a:tcPr marT="45733" marB="45733">
                    <a:solidFill>
                      <a:srgbClr val="FF0000"/>
                    </a:solidFill>
                  </a:tcPr>
                </a:tc>
                <a:tc>
                  <a:txBody>
                    <a:bodyPr/>
                    <a:lstStyle/>
                    <a:p>
                      <a:endParaRPr lang="en-CA" sz="1800" dirty="0"/>
                    </a:p>
                  </a:txBody>
                  <a:tcPr marT="45733" marB="45733">
                    <a:solidFill>
                      <a:schemeClr val="bg1"/>
                    </a:solidFill>
                  </a:tcPr>
                </a:tc>
                <a:extLst>
                  <a:ext uri="{0D108BD9-81ED-4DB2-BD59-A6C34878D82A}">
                    <a16:rowId xmlns:a16="http://schemas.microsoft.com/office/drawing/2014/main" val="10002"/>
                  </a:ext>
                </a:extLst>
              </a:tr>
            </a:tbl>
          </a:graphicData>
        </a:graphic>
      </p:graphicFrame>
      <p:sp>
        <p:nvSpPr>
          <p:cNvPr id="25639" name="Rectangle 9"/>
          <p:cNvSpPr>
            <a:spLocks noChangeArrowheads="1"/>
          </p:cNvSpPr>
          <p:nvPr/>
        </p:nvSpPr>
        <p:spPr bwMode="auto">
          <a:xfrm>
            <a:off x="7610764" y="2040370"/>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16</a:t>
            </a:r>
          </a:p>
        </p:txBody>
      </p:sp>
      <p:sp>
        <p:nvSpPr>
          <p:cNvPr id="25640" name="Rectangle 10"/>
          <p:cNvSpPr>
            <a:spLocks noChangeArrowheads="1"/>
          </p:cNvSpPr>
          <p:nvPr/>
        </p:nvSpPr>
        <p:spPr bwMode="auto">
          <a:xfrm>
            <a:off x="5242214" y="2040370"/>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8</a:t>
            </a:r>
          </a:p>
        </p:txBody>
      </p:sp>
      <p:sp>
        <p:nvSpPr>
          <p:cNvPr id="25641" name="Rectangle 11"/>
          <p:cNvSpPr>
            <a:spLocks noChangeArrowheads="1"/>
          </p:cNvSpPr>
          <p:nvPr/>
        </p:nvSpPr>
        <p:spPr bwMode="auto">
          <a:xfrm>
            <a:off x="3464214" y="2027670"/>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2</a:t>
            </a:r>
          </a:p>
        </p:txBody>
      </p:sp>
      <p:sp>
        <p:nvSpPr>
          <p:cNvPr id="25642" name="Rectangle 12"/>
          <p:cNvSpPr>
            <a:spLocks noChangeArrowheads="1"/>
          </p:cNvSpPr>
          <p:nvPr/>
        </p:nvSpPr>
        <p:spPr bwMode="auto">
          <a:xfrm>
            <a:off x="2708565" y="2065771"/>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0</a:t>
            </a:r>
          </a:p>
        </p:txBody>
      </p:sp>
      <p:sp>
        <p:nvSpPr>
          <p:cNvPr id="25643" name="Rectangle 13"/>
          <p:cNvSpPr>
            <a:spLocks noChangeArrowheads="1"/>
          </p:cNvSpPr>
          <p:nvPr/>
        </p:nvSpPr>
        <p:spPr bwMode="auto">
          <a:xfrm>
            <a:off x="9109364" y="2027670"/>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20</a:t>
            </a:r>
          </a:p>
        </p:txBody>
      </p:sp>
      <p:cxnSp>
        <p:nvCxnSpPr>
          <p:cNvPr id="16" name="Straight Connector 15"/>
          <p:cNvCxnSpPr/>
          <p:nvPr/>
        </p:nvCxnSpPr>
        <p:spPr>
          <a:xfrm>
            <a:off x="7902864" y="2432483"/>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00964" y="2432483"/>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610264" y="2407083"/>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835564" y="2407083"/>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337964" y="2445183"/>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2848264" y="3399270"/>
            <a:ext cx="762000" cy="0"/>
          </a:xfrm>
          <a:prstGeom prst="straightConnector1">
            <a:avLst/>
          </a:prstGeom>
          <a:ln w="19050">
            <a:solidFill>
              <a:schemeClr val="tx1"/>
            </a:solidFill>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648364" y="3399270"/>
            <a:ext cx="1727200" cy="0"/>
          </a:xfrm>
          <a:prstGeom prst="straightConnector1">
            <a:avLst/>
          </a:prstGeom>
          <a:ln w="19050">
            <a:solidFill>
              <a:schemeClr val="tx1"/>
            </a:solidFill>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860964" y="3627870"/>
            <a:ext cx="6477000" cy="0"/>
          </a:xfrm>
          <a:prstGeom prst="straightConnector1">
            <a:avLst/>
          </a:prstGeom>
          <a:ln w="19050">
            <a:solidFill>
              <a:schemeClr val="tx1"/>
            </a:solidFill>
            <a:headEnd type="stealth" w="med" len="med"/>
            <a:tailEnd type="stealth" w="med" len="med"/>
          </a:ln>
        </p:spPr>
        <p:style>
          <a:lnRef idx="1">
            <a:schemeClr val="accent1"/>
          </a:lnRef>
          <a:fillRef idx="0">
            <a:schemeClr val="accent1"/>
          </a:fillRef>
          <a:effectRef idx="0">
            <a:schemeClr val="accent1"/>
          </a:effectRef>
          <a:fontRef idx="minor">
            <a:schemeClr val="tx1"/>
          </a:fontRef>
        </p:style>
      </p:cxnSp>
      <p:sp>
        <p:nvSpPr>
          <p:cNvPr id="25652" name="TextBox 28"/>
          <p:cNvSpPr txBox="1">
            <a:spLocks noChangeArrowheads="1"/>
          </p:cNvSpPr>
          <p:nvPr/>
        </p:nvSpPr>
        <p:spPr bwMode="auto">
          <a:xfrm>
            <a:off x="1336964" y="4008870"/>
            <a:ext cx="2514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a:r>
              <a:rPr lang="en-CA" sz="2000">
                <a:latin typeface="+mj-lt"/>
              </a:rPr>
              <a:t>M2 will always be idle for this duration</a:t>
            </a:r>
          </a:p>
        </p:txBody>
      </p:sp>
      <p:cxnSp>
        <p:nvCxnSpPr>
          <p:cNvPr id="10" name="Straight Arrow Connector 9"/>
          <p:cNvCxnSpPr/>
          <p:nvPr/>
        </p:nvCxnSpPr>
        <p:spPr>
          <a:xfrm flipV="1">
            <a:off x="2403764" y="3475470"/>
            <a:ext cx="762000" cy="533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654" name="TextBox 31"/>
          <p:cNvSpPr txBox="1">
            <a:spLocks noChangeArrowheads="1"/>
          </p:cNvSpPr>
          <p:nvPr/>
        </p:nvSpPr>
        <p:spPr bwMode="auto">
          <a:xfrm>
            <a:off x="4689764" y="4389871"/>
            <a:ext cx="2514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a:r>
              <a:rPr lang="en-CA" sz="2000">
                <a:latin typeface="+mj-lt"/>
              </a:rPr>
              <a:t>If Operation 2 of P2 (first job) is shorter than this duration, M2 will be idle by the duration shown in yellow</a:t>
            </a:r>
          </a:p>
        </p:txBody>
      </p:sp>
      <p:cxnSp>
        <p:nvCxnSpPr>
          <p:cNvPr id="33" name="Straight Arrow Connector 32"/>
          <p:cNvCxnSpPr/>
          <p:nvPr/>
        </p:nvCxnSpPr>
        <p:spPr>
          <a:xfrm flipH="1" flipV="1">
            <a:off x="4308764" y="3475470"/>
            <a:ext cx="1524000" cy="914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7051964" y="3704070"/>
            <a:ext cx="1524000" cy="914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657" name="TextBox 36"/>
          <p:cNvSpPr txBox="1">
            <a:spLocks noChangeArrowheads="1"/>
          </p:cNvSpPr>
          <p:nvPr/>
        </p:nvSpPr>
        <p:spPr bwMode="auto">
          <a:xfrm>
            <a:off x="7585364" y="4618471"/>
            <a:ext cx="26670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a:r>
              <a:rPr lang="en-CA" sz="2000">
                <a:latin typeface="+mj-lt"/>
              </a:rPr>
              <a:t>Makespan </a:t>
            </a:r>
          </a:p>
          <a:p>
            <a:pPr algn="ctr"/>
            <a:r>
              <a:rPr lang="en-CA" sz="2000">
                <a:latin typeface="+mj-lt"/>
              </a:rPr>
              <a:t>(the time between the moment you start the first Job, till the time you end the last Job)</a:t>
            </a:r>
          </a:p>
        </p:txBody>
      </p:sp>
      <p:sp>
        <p:nvSpPr>
          <p:cNvPr id="25659" name="Rectangle 25"/>
          <p:cNvSpPr>
            <a:spLocks noChangeArrowheads="1"/>
          </p:cNvSpPr>
          <p:nvPr/>
        </p:nvSpPr>
        <p:spPr bwMode="auto">
          <a:xfrm>
            <a:off x="4591340" y="1560946"/>
            <a:ext cx="1661545"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a:latin typeface="+mj-lt"/>
              </a:rPr>
              <a:t>Gantt-chart </a:t>
            </a:r>
          </a:p>
        </p:txBody>
      </p:sp>
    </p:spTree>
    <p:extLst>
      <p:ext uri="{BB962C8B-B14F-4D97-AF65-F5344CB8AC3E}">
        <p14:creationId xmlns:p14="http://schemas.microsoft.com/office/powerpoint/2010/main" val="34069214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0" y="659166"/>
            <a:ext cx="12192000" cy="16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dirty="0">
                <a:latin typeface="Garamond" panose="02020404030301010803" pitchFamily="18" charset="0"/>
              </a:rPr>
              <a:t>The first SA algorithm was developed in 1953 (Metropolis).</a:t>
            </a:r>
          </a:p>
          <a:p>
            <a:pPr>
              <a:lnSpc>
                <a:spcPct val="125000"/>
              </a:lnSpc>
              <a:buFontTx/>
              <a:buChar char="•"/>
            </a:pPr>
            <a:r>
              <a:rPr lang="en-US" dirty="0">
                <a:latin typeface="Garamond" panose="02020404030301010803" pitchFamily="18" charset="0"/>
              </a:rPr>
              <a:t>Kirkpatrick (1982) applied SA to optimization problems.</a:t>
            </a:r>
          </a:p>
          <a:p>
            <a:pPr>
              <a:lnSpc>
                <a:spcPct val="125000"/>
              </a:lnSpc>
              <a:buFontTx/>
              <a:buChar char="•"/>
            </a:pPr>
            <a:r>
              <a:rPr lang="en-US" dirty="0">
                <a:latin typeface="Garamond" panose="02020404030301010803" pitchFamily="18" charset="0"/>
              </a:rPr>
              <a:t>It was used for locating a good approximation of the global optimum in large search spaces.</a:t>
            </a:r>
          </a:p>
        </p:txBody>
      </p:sp>
      <p:sp>
        <p:nvSpPr>
          <p:cNvPr id="5"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graphicFrame>
        <p:nvGraphicFramePr>
          <p:cNvPr id="2" name="Table 1"/>
          <p:cNvGraphicFramePr>
            <a:graphicFrameLocks noGrp="1"/>
          </p:cNvGraphicFramePr>
          <p:nvPr/>
        </p:nvGraphicFramePr>
        <p:xfrm>
          <a:off x="228600" y="2438400"/>
          <a:ext cx="11277600" cy="3352800"/>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4280256018"/>
                    </a:ext>
                  </a:extLst>
                </a:gridCol>
                <a:gridCol w="5638800">
                  <a:extLst>
                    <a:ext uri="{9D8B030D-6E8A-4147-A177-3AD203B41FA5}">
                      <a16:colId xmlns:a16="http://schemas.microsoft.com/office/drawing/2014/main" val="2794423012"/>
                    </a:ext>
                  </a:extLst>
                </a:gridCol>
              </a:tblGrid>
              <a:tr h="478971">
                <a:tc gridSpan="2">
                  <a:txBody>
                    <a:bodyPr/>
                    <a:lstStyle/>
                    <a:p>
                      <a:pPr>
                        <a:spcBef>
                          <a:spcPts val="600"/>
                        </a:spcBef>
                        <a:spcAft>
                          <a:spcPts val="600"/>
                        </a:spcAft>
                      </a:pPr>
                      <a:r>
                        <a:rPr lang="en-CA" sz="2400" dirty="0">
                          <a:latin typeface="Garamond" panose="02020404030301010803" pitchFamily="18" charset="0"/>
                        </a:rPr>
                        <a:t>Applications</a:t>
                      </a:r>
                    </a:p>
                  </a:txBody>
                  <a:tcPr/>
                </a:tc>
                <a:tc hMerge="1">
                  <a:txBody>
                    <a:bodyPr/>
                    <a:lstStyle/>
                    <a:p>
                      <a:endParaRPr lang="en-CA" sz="2400" dirty="0">
                        <a:latin typeface="Garamond" panose="02020404030301010803" pitchFamily="18" charset="0"/>
                      </a:endParaRPr>
                    </a:p>
                  </a:txBody>
                  <a:tcPr/>
                </a:tc>
                <a:extLst>
                  <a:ext uri="{0D108BD9-81ED-4DB2-BD59-A6C34878D82A}">
                    <a16:rowId xmlns:a16="http://schemas.microsoft.com/office/drawing/2014/main" val="3626951833"/>
                  </a:ext>
                </a:extLst>
              </a:tr>
              <a:tr h="2873829">
                <a:tc>
                  <a:txBody>
                    <a:bodyPr/>
                    <a:lstStyle/>
                    <a:p>
                      <a:pPr marL="231775" indent="-231775">
                        <a:spcBef>
                          <a:spcPts val="600"/>
                        </a:spcBef>
                        <a:spcAft>
                          <a:spcPts val="600"/>
                        </a:spcAft>
                        <a:buFont typeface="Georgia" pitchFamily="18" charset="0"/>
                        <a:buChar char="◊"/>
                      </a:pPr>
                      <a:r>
                        <a:rPr lang="en-US" sz="2400" dirty="0">
                          <a:latin typeface="Garamond" panose="02020404030301010803" pitchFamily="18" charset="0"/>
                        </a:rPr>
                        <a:t>Non-linear function optimization</a:t>
                      </a:r>
                    </a:p>
                    <a:p>
                      <a:pPr marL="231775" indent="-231775">
                        <a:spcBef>
                          <a:spcPts val="600"/>
                        </a:spcBef>
                        <a:spcAft>
                          <a:spcPts val="600"/>
                        </a:spcAft>
                        <a:buFont typeface="Georgia" pitchFamily="18" charset="0"/>
                        <a:buChar char="◊"/>
                      </a:pPr>
                      <a:r>
                        <a:rPr lang="en-US" sz="2400" dirty="0">
                          <a:latin typeface="Garamond" panose="02020404030301010803" pitchFamily="18" charset="0"/>
                        </a:rPr>
                        <a:t>Travelling Salesman Problem (TSP)</a:t>
                      </a:r>
                    </a:p>
                    <a:p>
                      <a:pPr marL="231775" indent="-231775">
                        <a:spcBef>
                          <a:spcPts val="600"/>
                        </a:spcBef>
                        <a:spcAft>
                          <a:spcPts val="600"/>
                        </a:spcAft>
                        <a:buFont typeface="Georgia" pitchFamily="18" charset="0"/>
                        <a:buChar char="◊"/>
                      </a:pPr>
                      <a:r>
                        <a:rPr lang="en-US" sz="2400" dirty="0">
                          <a:latin typeface="Garamond" panose="02020404030301010803" pitchFamily="18" charset="0"/>
                        </a:rPr>
                        <a:t>Academic course scheduling</a:t>
                      </a:r>
                    </a:p>
                    <a:p>
                      <a:pPr marL="231775" indent="-231775">
                        <a:spcBef>
                          <a:spcPts val="600"/>
                        </a:spcBef>
                        <a:spcAft>
                          <a:spcPts val="600"/>
                        </a:spcAft>
                        <a:buFont typeface="Georgia" pitchFamily="18" charset="0"/>
                        <a:buChar char="◊"/>
                      </a:pPr>
                      <a:r>
                        <a:rPr lang="en-US" sz="2400" dirty="0">
                          <a:latin typeface="Garamond" panose="02020404030301010803" pitchFamily="18" charset="0"/>
                        </a:rPr>
                        <a:t>Network design</a:t>
                      </a:r>
                    </a:p>
                    <a:p>
                      <a:pPr marL="231775" indent="-231775">
                        <a:spcBef>
                          <a:spcPts val="600"/>
                        </a:spcBef>
                        <a:spcAft>
                          <a:spcPts val="600"/>
                        </a:spcAft>
                        <a:buFont typeface="Georgia" pitchFamily="18" charset="0"/>
                        <a:buChar char="◊"/>
                      </a:pPr>
                      <a:r>
                        <a:rPr lang="en-US" sz="2400" dirty="0">
                          <a:latin typeface="Garamond" panose="02020404030301010803" pitchFamily="18" charset="0"/>
                        </a:rPr>
                        <a:t>Task allocation</a:t>
                      </a:r>
                    </a:p>
                  </a:txBody>
                  <a:tcPr/>
                </a:tc>
                <a:tc>
                  <a:txBody>
                    <a:bodyPr/>
                    <a:lstStyle/>
                    <a:p>
                      <a:pPr marL="231775" indent="-231775">
                        <a:spcBef>
                          <a:spcPts val="600"/>
                        </a:spcBef>
                        <a:spcAft>
                          <a:spcPts val="600"/>
                        </a:spcAft>
                        <a:buFont typeface="Georgia" pitchFamily="18" charset="0"/>
                        <a:buChar char="◊"/>
                      </a:pPr>
                      <a:r>
                        <a:rPr lang="en-US" sz="2400" dirty="0">
                          <a:latin typeface="Garamond" panose="02020404030301010803" pitchFamily="18" charset="0"/>
                        </a:rPr>
                        <a:t>Constraint Satisfaction</a:t>
                      </a:r>
                      <a:r>
                        <a:rPr lang="en-US" sz="2400" baseline="0" dirty="0">
                          <a:latin typeface="Garamond" panose="02020404030301010803" pitchFamily="18" charset="0"/>
                        </a:rPr>
                        <a:t> Problems </a:t>
                      </a:r>
                      <a:endParaRPr lang="en-US" sz="2400" dirty="0">
                        <a:latin typeface="Garamond" panose="02020404030301010803" pitchFamily="18" charset="0"/>
                      </a:endParaRPr>
                    </a:p>
                    <a:p>
                      <a:pPr marL="231775" indent="-231775">
                        <a:spcBef>
                          <a:spcPts val="600"/>
                        </a:spcBef>
                        <a:spcAft>
                          <a:spcPts val="600"/>
                        </a:spcAft>
                        <a:buFont typeface="Georgia" pitchFamily="18" charset="0"/>
                        <a:buChar char="◊"/>
                      </a:pPr>
                      <a:r>
                        <a:rPr lang="en-US" sz="2400" dirty="0">
                          <a:latin typeface="Garamond" panose="02020404030301010803" pitchFamily="18" charset="0"/>
                        </a:rPr>
                        <a:t>Circuit partitioning and placement</a:t>
                      </a:r>
                    </a:p>
                    <a:p>
                      <a:pPr marL="231775" indent="-231775">
                        <a:spcBef>
                          <a:spcPts val="600"/>
                        </a:spcBef>
                        <a:spcAft>
                          <a:spcPts val="600"/>
                        </a:spcAft>
                        <a:buFont typeface="Georgia" pitchFamily="18" charset="0"/>
                        <a:buChar char="◊"/>
                      </a:pPr>
                      <a:r>
                        <a:rPr lang="en-US" sz="2400" dirty="0">
                          <a:latin typeface="Garamond" panose="02020404030301010803" pitchFamily="18" charset="0"/>
                        </a:rPr>
                        <a:t>Strategy scheduling for capital products with complex product structure</a:t>
                      </a:r>
                    </a:p>
                    <a:p>
                      <a:pPr marL="231775" indent="-231775">
                        <a:spcBef>
                          <a:spcPts val="600"/>
                        </a:spcBef>
                        <a:spcAft>
                          <a:spcPts val="600"/>
                        </a:spcAft>
                        <a:buFont typeface="Georgia" pitchFamily="18" charset="0"/>
                        <a:buChar char="◊"/>
                      </a:pPr>
                      <a:r>
                        <a:rPr lang="en-US" sz="2400" dirty="0">
                          <a:latin typeface="Garamond" panose="02020404030301010803" pitchFamily="18" charset="0"/>
                        </a:rPr>
                        <a:t>Umpire scheduling in US Open Tennis tournament! and more…</a:t>
                      </a:r>
                      <a:endParaRPr lang="en-CA" sz="2400" dirty="0">
                        <a:latin typeface="Garamond" panose="02020404030301010803" pitchFamily="18" charset="0"/>
                      </a:endParaRPr>
                    </a:p>
                  </a:txBody>
                  <a:tcPr/>
                </a:tc>
                <a:extLst>
                  <a:ext uri="{0D108BD9-81ED-4DB2-BD59-A6C34878D82A}">
                    <a16:rowId xmlns:a16="http://schemas.microsoft.com/office/drawing/2014/main" val="1746364144"/>
                  </a:ext>
                </a:extLst>
              </a:tr>
            </a:tbl>
          </a:graphicData>
        </a:graphic>
      </p:graphicFrame>
    </p:spTree>
    <p:extLst>
      <p:ext uri="{BB962C8B-B14F-4D97-AF65-F5344CB8AC3E}">
        <p14:creationId xmlns:p14="http://schemas.microsoft.com/office/powerpoint/2010/main" val="277457646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4C985-B3D4-2BDE-00B7-783AE9C3E29D}"/>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08D9DD99-7372-59D6-BEE0-CA12089F8DC9}"/>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B17EB55C-2B8D-7FCA-E211-AFFD137AD0DA}"/>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Objective Functions</a:t>
            </a:r>
          </a:p>
        </p:txBody>
      </p:sp>
      <p:sp>
        <p:nvSpPr>
          <p:cNvPr id="27653" name="Rectangle 25"/>
          <p:cNvSpPr>
            <a:spLocks noChangeArrowheads="1"/>
          </p:cNvSpPr>
          <p:nvPr/>
        </p:nvSpPr>
        <p:spPr bwMode="auto">
          <a:xfrm>
            <a:off x="255154" y="1183541"/>
            <a:ext cx="1193684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Georgia" pitchFamily="18" charset="0"/>
              <a:buChar char="◊"/>
            </a:pPr>
            <a:r>
              <a:rPr lang="en-CA" dirty="0" err="1">
                <a:latin typeface="+mj-lt"/>
              </a:rPr>
              <a:t>Makespan</a:t>
            </a:r>
            <a:r>
              <a:rPr lang="en-CA" dirty="0">
                <a:latin typeface="+mj-lt"/>
              </a:rPr>
              <a:t> </a:t>
            </a:r>
          </a:p>
          <a:p>
            <a:pPr marL="266700" indent="-266700">
              <a:lnSpc>
                <a:spcPct val="130000"/>
              </a:lnSpc>
              <a:spcBef>
                <a:spcPts val="600"/>
              </a:spcBef>
              <a:spcAft>
                <a:spcPts val="600"/>
              </a:spcAft>
              <a:buFont typeface="Georgia" pitchFamily="18" charset="0"/>
              <a:buChar char="◊"/>
            </a:pPr>
            <a:r>
              <a:rPr lang="en-CA" dirty="0">
                <a:latin typeface="+mj-lt"/>
              </a:rPr>
              <a:t>Machine Utilization </a:t>
            </a:r>
          </a:p>
          <a:p>
            <a:pPr marL="266700" indent="-266700">
              <a:lnSpc>
                <a:spcPct val="130000"/>
              </a:lnSpc>
              <a:spcBef>
                <a:spcPts val="600"/>
              </a:spcBef>
              <a:spcAft>
                <a:spcPts val="600"/>
              </a:spcAft>
              <a:buFont typeface="Georgia" pitchFamily="18" charset="0"/>
              <a:buChar char="◊"/>
            </a:pPr>
            <a:r>
              <a:rPr lang="en-CA" dirty="0">
                <a:latin typeface="+mj-lt"/>
              </a:rPr>
              <a:t>Total (Weighted) Completion Time</a:t>
            </a:r>
          </a:p>
          <a:p>
            <a:pPr marL="266700" indent="-266700">
              <a:lnSpc>
                <a:spcPct val="130000"/>
              </a:lnSpc>
              <a:spcBef>
                <a:spcPts val="600"/>
              </a:spcBef>
              <a:spcAft>
                <a:spcPts val="600"/>
              </a:spcAft>
              <a:buFont typeface="Georgia" pitchFamily="18" charset="0"/>
              <a:buChar char="◊"/>
            </a:pPr>
            <a:r>
              <a:rPr lang="en-CA" dirty="0">
                <a:latin typeface="+mj-lt"/>
              </a:rPr>
              <a:t>Lateness   </a:t>
            </a:r>
          </a:p>
          <a:p>
            <a:pPr marL="266700" indent="-266700">
              <a:lnSpc>
                <a:spcPct val="130000"/>
              </a:lnSpc>
              <a:spcBef>
                <a:spcPts val="600"/>
              </a:spcBef>
              <a:spcAft>
                <a:spcPts val="600"/>
              </a:spcAft>
              <a:buFont typeface="Georgia" pitchFamily="18" charset="0"/>
              <a:buChar char="◊"/>
            </a:pPr>
            <a:r>
              <a:rPr lang="en-CA" dirty="0">
                <a:latin typeface="+mj-lt"/>
              </a:rPr>
              <a:t>Tardiness</a:t>
            </a:r>
          </a:p>
        </p:txBody>
      </p:sp>
    </p:spTree>
    <p:extLst>
      <p:ext uri="{BB962C8B-B14F-4D97-AF65-F5344CB8AC3E}">
        <p14:creationId xmlns:p14="http://schemas.microsoft.com/office/powerpoint/2010/main" val="172460282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955FD-7C59-5797-E119-1DD2DC6B880F}"/>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D286D02B-4A2F-6D4E-23C3-4EC1448C4DC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E313445F-7D59-E85C-1258-D4C7E2A4336E}"/>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Objective Functions: </a:t>
            </a:r>
            <a:r>
              <a:rPr lang="en-CA" b="1" dirty="0" err="1">
                <a:latin typeface="+mj-lt"/>
              </a:rPr>
              <a:t>Makespan</a:t>
            </a:r>
            <a:endParaRPr lang="en-CA" b="1" dirty="0">
              <a:latin typeface="+mj-lt"/>
            </a:endParaRPr>
          </a:p>
        </p:txBody>
      </p:sp>
      <p:sp>
        <p:nvSpPr>
          <p:cNvPr id="28677" name="Rectangle 5"/>
          <p:cNvSpPr>
            <a:spLocks noChangeArrowheads="1"/>
          </p:cNvSpPr>
          <p:nvPr/>
        </p:nvSpPr>
        <p:spPr bwMode="auto">
          <a:xfrm>
            <a:off x="274780" y="1183541"/>
            <a:ext cx="11917219" cy="353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dirty="0">
                <a:latin typeface="+mj-lt"/>
              </a:rPr>
              <a:t>Let C</a:t>
            </a:r>
            <a:r>
              <a:rPr lang="en-US" baseline="-25000" dirty="0">
                <a:latin typeface="+mj-lt"/>
              </a:rPr>
              <a:t>i </a:t>
            </a:r>
            <a:r>
              <a:rPr lang="en-US" dirty="0">
                <a:latin typeface="+mj-lt"/>
              </a:rPr>
              <a:t>denote the </a:t>
            </a:r>
            <a:r>
              <a:rPr lang="en-US" b="1" dirty="0">
                <a:latin typeface="+mj-lt"/>
              </a:rPr>
              <a:t>completion time </a:t>
            </a:r>
            <a:r>
              <a:rPr lang="en-US" dirty="0">
                <a:latin typeface="+mj-lt"/>
              </a:rPr>
              <a:t>of the </a:t>
            </a:r>
            <a:r>
              <a:rPr lang="en-US" dirty="0" err="1">
                <a:latin typeface="+mj-lt"/>
              </a:rPr>
              <a:t>i</a:t>
            </a:r>
            <a:r>
              <a:rPr lang="en-US" baseline="30000" dirty="0" err="1">
                <a:latin typeface="+mj-lt"/>
              </a:rPr>
              <a:t>th</a:t>
            </a:r>
            <a:r>
              <a:rPr lang="en-US" dirty="0">
                <a:latin typeface="+mj-lt"/>
              </a:rPr>
              <a:t> job in a batch of n jobs given.  The </a:t>
            </a:r>
            <a:r>
              <a:rPr lang="en-US" dirty="0" err="1">
                <a:latin typeface="+mj-lt"/>
              </a:rPr>
              <a:t>makespan</a:t>
            </a:r>
            <a:r>
              <a:rPr lang="en-US" dirty="0">
                <a:latin typeface="+mj-lt"/>
              </a:rPr>
              <a:t>, </a:t>
            </a:r>
            <a:r>
              <a:rPr lang="en-US" dirty="0" err="1">
                <a:latin typeface="+mj-lt"/>
              </a:rPr>
              <a:t>C</a:t>
            </a:r>
            <a:r>
              <a:rPr lang="en-US" baseline="-25000" dirty="0" err="1">
                <a:latin typeface="+mj-lt"/>
              </a:rPr>
              <a:t>max</a:t>
            </a:r>
            <a:r>
              <a:rPr lang="en-US" dirty="0">
                <a:latin typeface="+mj-lt"/>
              </a:rPr>
              <a:t>, is defined as, </a:t>
            </a:r>
          </a:p>
          <a:p>
            <a:pPr>
              <a:lnSpc>
                <a:spcPct val="130000"/>
              </a:lnSpc>
              <a:spcBef>
                <a:spcPts val="600"/>
              </a:spcBef>
              <a:spcAft>
                <a:spcPts val="600"/>
              </a:spcAft>
            </a:pPr>
            <a:r>
              <a:rPr lang="en-US" dirty="0">
                <a:latin typeface="+mj-lt"/>
              </a:rPr>
              <a:t> 	</a:t>
            </a:r>
            <a:r>
              <a:rPr lang="en-US" b="1" dirty="0" err="1">
                <a:latin typeface="+mj-lt"/>
              </a:rPr>
              <a:t>C</a:t>
            </a:r>
            <a:r>
              <a:rPr lang="en-US" b="1" baseline="-25000" dirty="0" err="1">
                <a:latin typeface="+mj-lt"/>
              </a:rPr>
              <a:t>max</a:t>
            </a:r>
            <a:r>
              <a:rPr lang="en-US" b="1" baseline="-25000" dirty="0">
                <a:latin typeface="+mj-lt"/>
              </a:rPr>
              <a:t> </a:t>
            </a:r>
            <a:r>
              <a:rPr lang="en-US" b="1" dirty="0">
                <a:latin typeface="+mj-lt"/>
              </a:rPr>
              <a:t>= max (C</a:t>
            </a:r>
            <a:r>
              <a:rPr lang="en-US" b="1" baseline="-25000" dirty="0">
                <a:latin typeface="+mj-lt"/>
              </a:rPr>
              <a:t>1</a:t>
            </a:r>
            <a:r>
              <a:rPr lang="en-US" b="1" dirty="0">
                <a:latin typeface="+mj-lt"/>
              </a:rPr>
              <a:t>, C</a:t>
            </a:r>
            <a:r>
              <a:rPr lang="en-US" b="1" baseline="-25000" dirty="0">
                <a:latin typeface="+mj-lt"/>
              </a:rPr>
              <a:t>2</a:t>
            </a:r>
            <a:r>
              <a:rPr lang="en-US" b="1" dirty="0">
                <a:latin typeface="+mj-lt"/>
              </a:rPr>
              <a:t>, … , C</a:t>
            </a:r>
            <a:r>
              <a:rPr lang="en-US" b="1" baseline="-25000" dirty="0">
                <a:latin typeface="+mj-lt"/>
              </a:rPr>
              <a:t>n</a:t>
            </a:r>
            <a:r>
              <a:rPr lang="en-US" b="1" dirty="0">
                <a:latin typeface="+mj-lt"/>
              </a:rPr>
              <a:t>) </a:t>
            </a:r>
          </a:p>
          <a:p>
            <a:pPr>
              <a:lnSpc>
                <a:spcPct val="130000"/>
              </a:lnSpc>
              <a:spcBef>
                <a:spcPts val="600"/>
              </a:spcBef>
              <a:spcAft>
                <a:spcPts val="600"/>
              </a:spcAft>
            </a:pPr>
            <a:r>
              <a:rPr lang="en-US" dirty="0">
                <a:latin typeface="+mj-lt"/>
              </a:rPr>
              <a:t>The </a:t>
            </a:r>
            <a:r>
              <a:rPr lang="en-US" dirty="0" err="1">
                <a:latin typeface="+mj-lt"/>
              </a:rPr>
              <a:t>makespan</a:t>
            </a:r>
            <a:r>
              <a:rPr lang="en-US" dirty="0">
                <a:latin typeface="+mj-lt"/>
              </a:rPr>
              <a:t> is the completion time of the last job. </a:t>
            </a:r>
          </a:p>
          <a:p>
            <a:pPr>
              <a:lnSpc>
                <a:spcPct val="130000"/>
              </a:lnSpc>
              <a:spcBef>
                <a:spcPts val="600"/>
              </a:spcBef>
              <a:spcAft>
                <a:spcPts val="600"/>
              </a:spcAft>
            </a:pPr>
            <a:r>
              <a:rPr lang="en-US" dirty="0">
                <a:latin typeface="+mj-lt"/>
              </a:rPr>
              <a:t>A common problem of interest is to </a:t>
            </a:r>
            <a:r>
              <a:rPr lang="en-US" b="1" dirty="0">
                <a:latin typeface="+mj-lt"/>
              </a:rPr>
              <a:t>minimize </a:t>
            </a:r>
            <a:r>
              <a:rPr lang="en-US" b="1" dirty="0" err="1">
                <a:latin typeface="+mj-lt"/>
              </a:rPr>
              <a:t>C</a:t>
            </a:r>
            <a:r>
              <a:rPr lang="en-US" b="1" baseline="-25000" dirty="0" err="1">
                <a:latin typeface="+mj-lt"/>
              </a:rPr>
              <a:t>max</a:t>
            </a:r>
            <a:r>
              <a:rPr lang="en-US" dirty="0">
                <a:latin typeface="+mj-lt"/>
              </a:rPr>
              <a:t>, </a:t>
            </a:r>
          </a:p>
          <a:p>
            <a:pPr>
              <a:lnSpc>
                <a:spcPct val="130000"/>
              </a:lnSpc>
              <a:spcBef>
                <a:spcPts val="600"/>
              </a:spcBef>
              <a:spcAft>
                <a:spcPts val="600"/>
              </a:spcAft>
            </a:pPr>
            <a:r>
              <a:rPr lang="en-US" dirty="0">
                <a:latin typeface="+mj-lt"/>
              </a:rPr>
              <a:t>This criterion is usually used to measure the </a:t>
            </a:r>
            <a:r>
              <a:rPr lang="en-US" b="1" dirty="0">
                <a:latin typeface="+mj-lt"/>
              </a:rPr>
              <a:t>level of utilization of the machine</a:t>
            </a:r>
            <a:r>
              <a:rPr lang="en-US" dirty="0">
                <a:latin typeface="+mj-lt"/>
              </a:rPr>
              <a:t>.</a:t>
            </a:r>
          </a:p>
        </p:txBody>
      </p:sp>
    </p:spTree>
    <p:extLst>
      <p:ext uri="{BB962C8B-B14F-4D97-AF65-F5344CB8AC3E}">
        <p14:creationId xmlns:p14="http://schemas.microsoft.com/office/powerpoint/2010/main" val="4817334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8A324-88A6-51AC-C876-1CCA5E4BF95B}"/>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2F3985F-6DC7-7936-56DB-47CDD6FF014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12E1040E-8196-3047-9DE3-9E3EED6106BA}"/>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Objective Functions: Machine Utilization</a:t>
            </a:r>
          </a:p>
        </p:txBody>
      </p:sp>
      <p:sp>
        <p:nvSpPr>
          <p:cNvPr id="1030" name="Rectangle 5"/>
          <p:cNvSpPr>
            <a:spLocks noChangeArrowheads="1"/>
          </p:cNvSpPr>
          <p:nvPr/>
        </p:nvSpPr>
        <p:spPr bwMode="auto">
          <a:xfrm>
            <a:off x="320964" y="1127989"/>
            <a:ext cx="11871036" cy="1652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CA" dirty="0">
                <a:latin typeface="+mj-lt"/>
              </a:rPr>
              <a:t>Machine utilization reflects the </a:t>
            </a:r>
            <a:r>
              <a:rPr lang="en-CA" b="1" dirty="0">
                <a:latin typeface="+mj-lt"/>
              </a:rPr>
              <a:t>ratio between available and required machine capacity</a:t>
            </a:r>
            <a:r>
              <a:rPr lang="en-CA" dirty="0">
                <a:latin typeface="+mj-lt"/>
              </a:rPr>
              <a:t>. </a:t>
            </a:r>
          </a:p>
          <a:p>
            <a:pPr>
              <a:lnSpc>
                <a:spcPct val="130000"/>
              </a:lnSpc>
              <a:spcBef>
                <a:spcPts val="600"/>
              </a:spcBef>
              <a:spcAft>
                <a:spcPts val="600"/>
              </a:spcAft>
            </a:pPr>
            <a:r>
              <a:rPr lang="en-CA" dirty="0">
                <a:latin typeface="+mj-lt"/>
              </a:rPr>
              <a:t>For a manufacturing company, it is usually desirable that machine </a:t>
            </a:r>
            <a:r>
              <a:rPr lang="en-CA" b="1" dirty="0">
                <a:latin typeface="+mj-lt"/>
              </a:rPr>
              <a:t>idle times </a:t>
            </a:r>
            <a:r>
              <a:rPr lang="en-CA" dirty="0">
                <a:latin typeface="+mj-lt"/>
              </a:rPr>
              <a:t>are kept as </a:t>
            </a:r>
            <a:r>
              <a:rPr lang="en-CA" b="1" dirty="0">
                <a:latin typeface="+mj-lt"/>
              </a:rPr>
              <a:t>small as possible</a:t>
            </a:r>
            <a:r>
              <a:rPr lang="en-CA" dirty="0">
                <a:latin typeface="+mj-lt"/>
              </a:rPr>
              <a:t>. The average machine utilization MU can be computed as</a:t>
            </a:r>
            <a:endParaRPr lang="en-US" dirty="0">
              <a:latin typeface="+mj-lt"/>
            </a:endParaRPr>
          </a:p>
        </p:txBody>
      </p:sp>
      <p:graphicFrame>
        <p:nvGraphicFramePr>
          <p:cNvPr id="1026" name="Object 4"/>
          <p:cNvGraphicFramePr>
            <a:graphicFrameLocks noChangeAspect="1"/>
          </p:cNvGraphicFramePr>
          <p:nvPr/>
        </p:nvGraphicFramePr>
        <p:xfrm>
          <a:off x="397164" y="2948346"/>
          <a:ext cx="2733675" cy="1090612"/>
        </p:xfrm>
        <a:graphic>
          <a:graphicData uri="http://schemas.openxmlformats.org/presentationml/2006/ole">
            <mc:AlternateContent xmlns:mc="http://schemas.openxmlformats.org/markup-compatibility/2006">
              <mc:Choice xmlns:v="urn:schemas-microsoft-com:vml" Requires="v">
                <p:oleObj name="Equation" r:id="rId3" imgW="1269720" imgH="507960" progId="Equation.3">
                  <p:embed/>
                </p:oleObj>
              </mc:Choice>
              <mc:Fallback>
                <p:oleObj name="Equation" r:id="rId3" imgW="1269720" imgH="507960" progId="Equation.3">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164" y="2948346"/>
                        <a:ext cx="2733675"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2" name="Rectangle 8"/>
          <p:cNvSpPr>
            <a:spLocks noChangeArrowheads="1"/>
          </p:cNvSpPr>
          <p:nvPr/>
        </p:nvSpPr>
        <p:spPr bwMode="auto">
          <a:xfrm>
            <a:off x="320964" y="4124324"/>
            <a:ext cx="11871036"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dirty="0">
                <a:latin typeface="+mj-lt"/>
              </a:rPr>
              <a:t>where n=number of jobs, m=number of machines and </a:t>
            </a:r>
            <a:r>
              <a:rPr lang="en-CA" dirty="0" err="1">
                <a:latin typeface="+mj-lt"/>
              </a:rPr>
              <a:t>p</a:t>
            </a:r>
            <a:r>
              <a:rPr lang="en-CA" baseline="-25000" dirty="0" err="1">
                <a:latin typeface="+mj-lt"/>
              </a:rPr>
              <a:t>ik</a:t>
            </a:r>
            <a:r>
              <a:rPr lang="en-CA" dirty="0">
                <a:latin typeface="+mj-lt"/>
              </a:rPr>
              <a:t>=processing time.</a:t>
            </a:r>
          </a:p>
        </p:txBody>
      </p:sp>
    </p:spTree>
    <p:extLst>
      <p:ext uri="{BB962C8B-B14F-4D97-AF65-F5344CB8AC3E}">
        <p14:creationId xmlns:p14="http://schemas.microsoft.com/office/powerpoint/2010/main" val="137702878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EAB13-0976-DE5D-B960-4826F502319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09FCDA4E-FBF5-F3BB-2DB4-55FC88D39A71}"/>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5BCBB257-8CF7-45D6-B70D-C2B2ABC9FD00}"/>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Objective Functions: Total Completion Time</a:t>
            </a:r>
          </a:p>
        </p:txBody>
      </p:sp>
      <p:sp>
        <p:nvSpPr>
          <p:cNvPr id="3" name="Content Placeholder 2"/>
          <p:cNvSpPr txBox="1">
            <a:spLocks/>
          </p:cNvSpPr>
          <p:nvPr/>
        </p:nvSpPr>
        <p:spPr>
          <a:xfrm>
            <a:off x="323272" y="1183541"/>
            <a:ext cx="11868728" cy="3505200"/>
          </a:xfrm>
          <a:prstGeom prst="rect">
            <a:avLst/>
          </a:prstGeom>
        </p:spPr>
        <p:txBody>
          <a:bodyPr/>
          <a:lstStyle/>
          <a:p>
            <a:pPr>
              <a:lnSpc>
                <a:spcPct val="130000"/>
              </a:lnSpc>
              <a:spcBef>
                <a:spcPts val="600"/>
              </a:spcBef>
              <a:spcAft>
                <a:spcPts val="600"/>
              </a:spcAft>
              <a:defRPr/>
            </a:pPr>
            <a:r>
              <a:rPr lang="en-US" kern="0" dirty="0">
                <a:latin typeface="+mj-lt"/>
              </a:rPr>
              <a:t>Let </a:t>
            </a:r>
            <a:r>
              <a:rPr lang="en-US" i="1" kern="0" dirty="0" err="1">
                <a:latin typeface="+mj-lt"/>
              </a:rPr>
              <a:t>C</a:t>
            </a:r>
            <a:r>
              <a:rPr lang="en-US" i="1" kern="0" baseline="-25000" dirty="0" err="1">
                <a:latin typeface="+mj-lt"/>
              </a:rPr>
              <a:t>i</a:t>
            </a:r>
            <a:r>
              <a:rPr lang="en-US" kern="0" dirty="0">
                <a:latin typeface="+mj-lt"/>
              </a:rPr>
              <a:t> denote the completion time of the </a:t>
            </a:r>
            <a:r>
              <a:rPr lang="en-US" kern="0" dirty="0" err="1">
                <a:latin typeface="+mj-lt"/>
              </a:rPr>
              <a:t>i</a:t>
            </a:r>
            <a:r>
              <a:rPr lang="en-US" kern="0" baseline="30000" dirty="0" err="1">
                <a:latin typeface="+mj-lt"/>
              </a:rPr>
              <a:t>th</a:t>
            </a:r>
            <a:r>
              <a:rPr lang="en-US" kern="0" baseline="30000" dirty="0">
                <a:latin typeface="+mj-lt"/>
              </a:rPr>
              <a:t> </a:t>
            </a:r>
            <a:r>
              <a:rPr lang="en-US" kern="0" dirty="0">
                <a:latin typeface="+mj-lt"/>
              </a:rPr>
              <a:t>job in a batch of </a:t>
            </a:r>
            <a:r>
              <a:rPr lang="en-US" i="1" kern="0" dirty="0">
                <a:latin typeface="+mj-lt"/>
              </a:rPr>
              <a:t>n</a:t>
            </a:r>
            <a:r>
              <a:rPr lang="en-US" kern="0" dirty="0">
                <a:latin typeface="+mj-lt"/>
              </a:rPr>
              <a:t> jobs given.  The </a:t>
            </a:r>
            <a:r>
              <a:rPr lang="en-US" b="1" kern="0" dirty="0">
                <a:latin typeface="+mj-lt"/>
              </a:rPr>
              <a:t>total completion time </a:t>
            </a:r>
            <a:r>
              <a:rPr lang="en-US" kern="0" dirty="0">
                <a:latin typeface="+mj-lt"/>
              </a:rPr>
              <a:t>is defined as, </a:t>
            </a:r>
          </a:p>
          <a:p>
            <a:pPr>
              <a:lnSpc>
                <a:spcPct val="130000"/>
              </a:lnSpc>
              <a:spcBef>
                <a:spcPts val="600"/>
              </a:spcBef>
              <a:spcAft>
                <a:spcPts val="600"/>
              </a:spcAft>
              <a:defRPr/>
            </a:pPr>
            <a:r>
              <a:rPr lang="en-US" kern="0" dirty="0">
                <a:latin typeface="+mj-lt"/>
              </a:rPr>
              <a:t>	</a:t>
            </a:r>
          </a:p>
          <a:p>
            <a:pPr>
              <a:lnSpc>
                <a:spcPct val="130000"/>
              </a:lnSpc>
              <a:spcBef>
                <a:spcPts val="600"/>
              </a:spcBef>
              <a:spcAft>
                <a:spcPts val="600"/>
              </a:spcAft>
              <a:defRPr/>
            </a:pPr>
            <a:endParaRPr lang="en-US" kern="0" dirty="0">
              <a:latin typeface="+mj-lt"/>
            </a:endParaRPr>
          </a:p>
          <a:p>
            <a:pPr>
              <a:lnSpc>
                <a:spcPct val="130000"/>
              </a:lnSpc>
              <a:spcBef>
                <a:spcPts val="600"/>
              </a:spcBef>
              <a:spcAft>
                <a:spcPts val="600"/>
              </a:spcAft>
              <a:defRPr/>
            </a:pPr>
            <a:r>
              <a:rPr lang="en-US" kern="0" dirty="0">
                <a:latin typeface="+mj-lt"/>
              </a:rPr>
              <a:t>The total completion time is the sum of all the completion times of the jobs.  It is commonly referred to as the </a:t>
            </a:r>
            <a:r>
              <a:rPr lang="en-US" b="1" kern="0" dirty="0">
                <a:latin typeface="+mj-lt"/>
              </a:rPr>
              <a:t>flow time</a:t>
            </a:r>
            <a:r>
              <a:rPr lang="en-US" kern="0" dirty="0">
                <a:latin typeface="+mj-lt"/>
              </a:rPr>
              <a:t>. </a:t>
            </a:r>
          </a:p>
        </p:txBody>
      </p:sp>
      <p:graphicFrame>
        <p:nvGraphicFramePr>
          <p:cNvPr id="2050" name="Object 4"/>
          <p:cNvGraphicFramePr>
            <a:graphicFrameLocks noChangeAspect="1"/>
          </p:cNvGraphicFramePr>
          <p:nvPr/>
        </p:nvGraphicFramePr>
        <p:xfrm>
          <a:off x="399473" y="2390041"/>
          <a:ext cx="792163" cy="927100"/>
        </p:xfrm>
        <a:graphic>
          <a:graphicData uri="http://schemas.openxmlformats.org/presentationml/2006/ole">
            <mc:AlternateContent xmlns:mc="http://schemas.openxmlformats.org/markup-compatibility/2006">
              <mc:Choice xmlns:v="urn:schemas-microsoft-com:vml" Requires="v">
                <p:oleObj name="Equation" r:id="rId3" imgW="368280" imgH="431640" progId="Equation.3">
                  <p:embed/>
                </p:oleObj>
              </mc:Choice>
              <mc:Fallback>
                <p:oleObj name="Equation" r:id="rId3" imgW="368280" imgH="431640" progId="Equation.3">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73" y="2390041"/>
                        <a:ext cx="792163"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897046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7F2B3-5314-E592-DBB4-9D28A7CB2DFE}"/>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26F3F3D6-080B-65F8-118B-C4C15932E692}"/>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48BE072B-9832-A162-224F-AD391BB1C254}"/>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Objective Functions: Total (Weighted) Completion Time</a:t>
            </a:r>
          </a:p>
        </p:txBody>
      </p:sp>
      <p:sp>
        <p:nvSpPr>
          <p:cNvPr id="4" name="Content Placeholder 2"/>
          <p:cNvSpPr txBox="1">
            <a:spLocks/>
          </p:cNvSpPr>
          <p:nvPr/>
        </p:nvSpPr>
        <p:spPr>
          <a:xfrm>
            <a:off x="267854" y="1166018"/>
            <a:ext cx="11924145" cy="4525963"/>
          </a:xfrm>
          <a:prstGeom prst="rect">
            <a:avLst/>
          </a:prstGeom>
        </p:spPr>
        <p:txBody>
          <a:bodyPr/>
          <a:lstStyle/>
          <a:p>
            <a:pPr>
              <a:lnSpc>
                <a:spcPct val="130000"/>
              </a:lnSpc>
              <a:spcBef>
                <a:spcPts val="600"/>
              </a:spcBef>
              <a:spcAft>
                <a:spcPts val="600"/>
              </a:spcAft>
              <a:defRPr/>
            </a:pPr>
            <a:r>
              <a:rPr lang="en-CA" kern="0" dirty="0">
                <a:latin typeface="+mj-lt"/>
              </a:rPr>
              <a:t>It may be advisable to rank jobs according to their </a:t>
            </a:r>
            <a:r>
              <a:rPr lang="en-CA" b="1" kern="0" dirty="0">
                <a:latin typeface="+mj-lt"/>
              </a:rPr>
              <a:t>importance or order value</a:t>
            </a:r>
            <a:r>
              <a:rPr lang="en-CA" kern="0" dirty="0">
                <a:latin typeface="+mj-lt"/>
              </a:rPr>
              <a:t>. For this purpose, a non-negative weight value </a:t>
            </a:r>
            <a:r>
              <a:rPr lang="en-CA" i="1" kern="0" dirty="0" err="1">
                <a:latin typeface="+mj-lt"/>
              </a:rPr>
              <a:t>w</a:t>
            </a:r>
            <a:r>
              <a:rPr lang="en-CA" i="1" kern="0" baseline="-25000" dirty="0" err="1">
                <a:latin typeface="+mj-lt"/>
              </a:rPr>
              <a:t>i</a:t>
            </a:r>
            <a:r>
              <a:rPr lang="en-CA" kern="0" dirty="0">
                <a:latin typeface="+mj-lt"/>
              </a:rPr>
              <a:t> has to be assigned to each job. In the default case, all weights </a:t>
            </a:r>
            <a:r>
              <a:rPr lang="en-CA" i="1" kern="0" dirty="0" err="1">
                <a:latin typeface="+mj-lt"/>
              </a:rPr>
              <a:t>w</a:t>
            </a:r>
            <a:r>
              <a:rPr lang="en-CA" i="1" kern="0" baseline="-25000" dirty="0" err="1">
                <a:latin typeface="+mj-lt"/>
              </a:rPr>
              <a:t>i</a:t>
            </a:r>
            <a:r>
              <a:rPr lang="en-CA" kern="0" dirty="0">
                <a:latin typeface="+mj-lt"/>
              </a:rPr>
              <a:t> are chosen equal to 1.</a:t>
            </a:r>
          </a:p>
          <a:p>
            <a:pPr>
              <a:lnSpc>
                <a:spcPct val="130000"/>
              </a:lnSpc>
              <a:spcBef>
                <a:spcPts val="600"/>
              </a:spcBef>
              <a:spcAft>
                <a:spcPts val="600"/>
              </a:spcAft>
              <a:defRPr/>
            </a:pPr>
            <a:r>
              <a:rPr lang="en-US" kern="0" dirty="0">
                <a:latin typeface="+mj-lt"/>
              </a:rPr>
              <a:t>Let </a:t>
            </a:r>
            <a:r>
              <a:rPr lang="en-US" i="1" kern="0" dirty="0" err="1">
                <a:latin typeface="+mj-lt"/>
              </a:rPr>
              <a:t>w</a:t>
            </a:r>
            <a:r>
              <a:rPr lang="en-US" i="1" kern="0" baseline="-25000" dirty="0" err="1">
                <a:latin typeface="+mj-lt"/>
              </a:rPr>
              <a:t>i</a:t>
            </a:r>
            <a:r>
              <a:rPr lang="en-US" kern="0" dirty="0">
                <a:latin typeface="+mj-lt"/>
              </a:rPr>
              <a:t> denote the weight assigned to the </a:t>
            </a:r>
            <a:r>
              <a:rPr lang="en-US" kern="0" dirty="0" err="1">
                <a:latin typeface="+mj-lt"/>
              </a:rPr>
              <a:t>i</a:t>
            </a:r>
            <a:r>
              <a:rPr lang="en-US" kern="0" baseline="30000" dirty="0" err="1">
                <a:latin typeface="+mj-lt"/>
              </a:rPr>
              <a:t>th</a:t>
            </a:r>
            <a:r>
              <a:rPr lang="en-US" kern="0" dirty="0">
                <a:latin typeface="+mj-lt"/>
              </a:rPr>
              <a:t> job in the a batch of n jobs given.  The </a:t>
            </a:r>
            <a:r>
              <a:rPr lang="en-US" b="1" kern="0" dirty="0">
                <a:latin typeface="+mj-lt"/>
              </a:rPr>
              <a:t>total weighted completion time </a:t>
            </a:r>
            <a:r>
              <a:rPr lang="en-US" kern="0" dirty="0">
                <a:latin typeface="+mj-lt"/>
              </a:rPr>
              <a:t>is defined as, </a:t>
            </a:r>
          </a:p>
          <a:p>
            <a:pPr>
              <a:lnSpc>
                <a:spcPct val="130000"/>
              </a:lnSpc>
              <a:spcBef>
                <a:spcPts val="600"/>
              </a:spcBef>
              <a:spcAft>
                <a:spcPts val="600"/>
              </a:spcAft>
              <a:defRPr/>
            </a:pPr>
            <a:r>
              <a:rPr lang="en-US" kern="0" dirty="0">
                <a:latin typeface="+mj-lt"/>
              </a:rPr>
              <a:t>	</a:t>
            </a:r>
          </a:p>
        </p:txBody>
      </p:sp>
      <p:graphicFrame>
        <p:nvGraphicFramePr>
          <p:cNvPr id="3074" name="Object 4"/>
          <p:cNvGraphicFramePr>
            <a:graphicFrameLocks noChangeAspect="1"/>
          </p:cNvGraphicFramePr>
          <p:nvPr/>
        </p:nvGraphicFramePr>
        <p:xfrm>
          <a:off x="267853" y="3890744"/>
          <a:ext cx="1065213" cy="927100"/>
        </p:xfrm>
        <a:graphic>
          <a:graphicData uri="http://schemas.openxmlformats.org/presentationml/2006/ole">
            <mc:AlternateContent xmlns:mc="http://schemas.openxmlformats.org/markup-compatibility/2006">
              <mc:Choice xmlns:v="urn:schemas-microsoft-com:vml" Requires="v">
                <p:oleObj name="Equation" r:id="rId3" imgW="495000" imgH="431640" progId="Equation.3">
                  <p:embed/>
                </p:oleObj>
              </mc:Choice>
              <mc:Fallback>
                <p:oleObj name="Equation" r:id="rId3" imgW="495000" imgH="431640" progId="Equation.3">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53" y="3890744"/>
                        <a:ext cx="1065213"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Content Placeholder 2">
            <a:extLst>
              <a:ext uri="{FF2B5EF4-FFF2-40B4-BE49-F238E27FC236}">
                <a16:creationId xmlns:a16="http://schemas.microsoft.com/office/drawing/2014/main" id="{5A466BBF-032B-B3AA-42EA-7230CA847C45}"/>
              </a:ext>
            </a:extLst>
          </p:cNvPr>
          <p:cNvSpPr txBox="1">
            <a:spLocks/>
          </p:cNvSpPr>
          <p:nvPr/>
        </p:nvSpPr>
        <p:spPr>
          <a:xfrm>
            <a:off x="277090" y="5044352"/>
            <a:ext cx="11914909" cy="1070122"/>
          </a:xfrm>
          <a:prstGeom prst="rect">
            <a:avLst/>
          </a:prstGeom>
        </p:spPr>
        <p:txBody>
          <a:bodyPr/>
          <a:lstStyle/>
          <a:p>
            <a:pPr>
              <a:lnSpc>
                <a:spcPct val="130000"/>
              </a:lnSpc>
              <a:spcBef>
                <a:spcPts val="600"/>
              </a:spcBef>
              <a:spcAft>
                <a:spcPts val="600"/>
              </a:spcAft>
              <a:defRPr/>
            </a:pPr>
            <a:r>
              <a:rPr lang="en-US" kern="0" dirty="0">
                <a:latin typeface="+mj-lt"/>
              </a:rPr>
              <a:t>A common problem is in </a:t>
            </a:r>
            <a:r>
              <a:rPr lang="en-US" b="1" kern="0" dirty="0">
                <a:latin typeface="+mj-lt"/>
              </a:rPr>
              <a:t>minimizing</a:t>
            </a:r>
            <a:r>
              <a:rPr lang="en-US" kern="0" dirty="0">
                <a:latin typeface="+mj-lt"/>
              </a:rPr>
              <a:t> the total (weighted) completion time.  This problem allows one to find an indication to the </a:t>
            </a:r>
            <a:r>
              <a:rPr lang="en-US" b="1" kern="0" dirty="0">
                <a:latin typeface="+mj-lt"/>
              </a:rPr>
              <a:t>total holding or inventory </a:t>
            </a:r>
            <a:r>
              <a:rPr lang="en-US" kern="0" dirty="0">
                <a:latin typeface="+mj-lt"/>
              </a:rPr>
              <a:t>caused by the schedule.</a:t>
            </a:r>
          </a:p>
        </p:txBody>
      </p:sp>
    </p:spTree>
    <p:extLst>
      <p:ext uri="{BB962C8B-B14F-4D97-AF65-F5344CB8AC3E}">
        <p14:creationId xmlns:p14="http://schemas.microsoft.com/office/powerpoint/2010/main" val="44986162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BD4AE-5279-BD17-AF7B-B00487180C0E}"/>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EEC818A2-7172-BF59-6698-A03C64B5691D}"/>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79FA75E1-46FB-90D6-6A26-22947F207E1C}"/>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Objective Functions: Lateness</a:t>
            </a:r>
          </a:p>
        </p:txBody>
      </p:sp>
      <p:sp>
        <p:nvSpPr>
          <p:cNvPr id="6" name="Rectangle 5"/>
          <p:cNvSpPr/>
          <p:nvPr/>
        </p:nvSpPr>
        <p:spPr>
          <a:xfrm>
            <a:off x="284018" y="1183541"/>
            <a:ext cx="11907982" cy="2440861"/>
          </a:xfrm>
          <a:prstGeom prst="rect">
            <a:avLst/>
          </a:prstGeom>
        </p:spPr>
        <p:txBody>
          <a:bodyPr wrap="square">
            <a:spAutoFit/>
          </a:bodyPr>
          <a:lstStyle/>
          <a:p>
            <a:pPr>
              <a:lnSpc>
                <a:spcPct val="130000"/>
              </a:lnSpc>
              <a:spcBef>
                <a:spcPts val="600"/>
              </a:spcBef>
              <a:spcAft>
                <a:spcPts val="600"/>
              </a:spcAft>
              <a:defRPr/>
            </a:pPr>
            <a:r>
              <a:rPr lang="en-CA" dirty="0">
                <a:latin typeface="+mj-lt"/>
              </a:rPr>
              <a:t>Difference between </a:t>
            </a:r>
            <a:r>
              <a:rPr lang="en-CA" b="1" dirty="0">
                <a:latin typeface="+mj-lt"/>
              </a:rPr>
              <a:t>completion time and the due date</a:t>
            </a:r>
            <a:r>
              <a:rPr lang="en-CA" dirty="0">
                <a:latin typeface="+mj-lt"/>
              </a:rPr>
              <a:t>.  L</a:t>
            </a:r>
            <a:r>
              <a:rPr lang="en-CA" baseline="-25000" dirty="0">
                <a:latin typeface="+mj-lt"/>
              </a:rPr>
              <a:t>i</a:t>
            </a:r>
            <a:r>
              <a:rPr lang="en-CA" dirty="0">
                <a:latin typeface="+mj-lt"/>
              </a:rPr>
              <a:t>=</a:t>
            </a:r>
            <a:r>
              <a:rPr lang="en-CA" dirty="0" err="1">
                <a:latin typeface="+mj-lt"/>
              </a:rPr>
              <a:t>C</a:t>
            </a:r>
            <a:r>
              <a:rPr lang="en-CA" baseline="-25000" dirty="0" err="1">
                <a:latin typeface="+mj-lt"/>
              </a:rPr>
              <a:t>i</a:t>
            </a:r>
            <a:r>
              <a:rPr lang="en-CA" dirty="0" err="1">
                <a:latin typeface="+mj-lt"/>
              </a:rPr>
              <a:t>-d</a:t>
            </a:r>
            <a:r>
              <a:rPr lang="en-CA" baseline="-25000" dirty="0" err="1">
                <a:latin typeface="+mj-lt"/>
              </a:rPr>
              <a:t>i</a:t>
            </a:r>
            <a:r>
              <a:rPr lang="en-CA" dirty="0">
                <a:latin typeface="+mj-lt"/>
              </a:rPr>
              <a:t> </a:t>
            </a:r>
          </a:p>
          <a:p>
            <a:pPr>
              <a:lnSpc>
                <a:spcPct val="130000"/>
              </a:lnSpc>
              <a:spcBef>
                <a:spcPts val="600"/>
              </a:spcBef>
              <a:spcAft>
                <a:spcPts val="600"/>
              </a:spcAft>
              <a:defRPr/>
            </a:pPr>
            <a:r>
              <a:rPr lang="en-CA" dirty="0">
                <a:latin typeface="+mj-lt"/>
              </a:rPr>
              <a:t>where </a:t>
            </a:r>
            <a:r>
              <a:rPr lang="en-CA" i="1" dirty="0" err="1">
                <a:latin typeface="+mj-lt"/>
              </a:rPr>
              <a:t>C</a:t>
            </a:r>
            <a:r>
              <a:rPr lang="en-CA" i="1" baseline="-25000" dirty="0" err="1">
                <a:latin typeface="+mj-lt"/>
              </a:rPr>
              <a:t>i</a:t>
            </a:r>
            <a:r>
              <a:rPr lang="en-CA" dirty="0">
                <a:latin typeface="+mj-lt"/>
              </a:rPr>
              <a:t> is the completion of job </a:t>
            </a:r>
            <a:r>
              <a:rPr lang="en-CA" i="1" dirty="0" err="1">
                <a:latin typeface="+mj-lt"/>
              </a:rPr>
              <a:t>i</a:t>
            </a:r>
            <a:r>
              <a:rPr lang="en-CA" dirty="0">
                <a:latin typeface="+mj-lt"/>
              </a:rPr>
              <a:t> and </a:t>
            </a:r>
            <a:r>
              <a:rPr lang="en-CA" i="1" dirty="0" err="1">
                <a:latin typeface="+mj-lt"/>
              </a:rPr>
              <a:t>d</a:t>
            </a:r>
            <a:r>
              <a:rPr lang="en-CA" i="1" baseline="-25000" dirty="0" err="1">
                <a:latin typeface="+mj-lt"/>
              </a:rPr>
              <a:t>i</a:t>
            </a:r>
            <a:r>
              <a:rPr lang="en-CA" dirty="0">
                <a:latin typeface="+mj-lt"/>
              </a:rPr>
              <a:t> is the due date of job </a:t>
            </a:r>
            <a:r>
              <a:rPr lang="en-CA" i="1" dirty="0" err="1">
                <a:latin typeface="+mj-lt"/>
              </a:rPr>
              <a:t>i</a:t>
            </a:r>
            <a:r>
              <a:rPr lang="en-CA" dirty="0">
                <a:latin typeface="+mj-lt"/>
              </a:rPr>
              <a:t>.</a:t>
            </a:r>
          </a:p>
          <a:p>
            <a:pPr>
              <a:lnSpc>
                <a:spcPct val="130000"/>
              </a:lnSpc>
              <a:spcBef>
                <a:spcPts val="600"/>
              </a:spcBef>
              <a:spcAft>
                <a:spcPts val="600"/>
              </a:spcAft>
              <a:defRPr/>
            </a:pPr>
            <a:r>
              <a:rPr lang="en-CA" dirty="0">
                <a:latin typeface="+mj-lt"/>
              </a:rPr>
              <a:t>Some of the problems involving lateness are: </a:t>
            </a:r>
          </a:p>
          <a:p>
            <a:pPr marL="355600" indent="-355600">
              <a:lnSpc>
                <a:spcPct val="130000"/>
              </a:lnSpc>
              <a:spcBef>
                <a:spcPts val="600"/>
              </a:spcBef>
              <a:spcAft>
                <a:spcPts val="600"/>
              </a:spcAft>
              <a:defRPr/>
            </a:pPr>
            <a:r>
              <a:rPr lang="en-CA" dirty="0">
                <a:latin typeface="+mj-lt"/>
              </a:rPr>
              <a:t>1.  Minimizing the </a:t>
            </a:r>
            <a:r>
              <a:rPr lang="en-CA" b="1" dirty="0">
                <a:latin typeface="+mj-lt"/>
              </a:rPr>
              <a:t>total lateness</a:t>
            </a:r>
            <a:r>
              <a:rPr lang="en-CA" dirty="0">
                <a:latin typeface="+mj-lt"/>
              </a:rPr>
              <a:t>.  The total lateness is defined as,</a:t>
            </a:r>
            <a:endParaRPr lang="en-US" dirty="0">
              <a:latin typeface="+mj-lt"/>
            </a:endParaRPr>
          </a:p>
        </p:txBody>
      </p:sp>
      <p:graphicFrame>
        <p:nvGraphicFramePr>
          <p:cNvPr id="4098" name="Object 4"/>
          <p:cNvGraphicFramePr>
            <a:graphicFrameLocks noChangeAspect="1"/>
          </p:cNvGraphicFramePr>
          <p:nvPr/>
        </p:nvGraphicFramePr>
        <p:xfrm>
          <a:off x="738910" y="3624402"/>
          <a:ext cx="765175" cy="927100"/>
        </p:xfrm>
        <a:graphic>
          <a:graphicData uri="http://schemas.openxmlformats.org/presentationml/2006/ole">
            <mc:AlternateContent xmlns:mc="http://schemas.openxmlformats.org/markup-compatibility/2006">
              <mc:Choice xmlns:v="urn:schemas-microsoft-com:vml" Requires="v">
                <p:oleObj name="Equation" r:id="rId3" imgW="355320" imgH="431640" progId="Equation.3">
                  <p:embed/>
                </p:oleObj>
              </mc:Choice>
              <mc:Fallback>
                <p:oleObj name="Equation" r:id="rId3" imgW="355320" imgH="431640" progId="Equation.3">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10" y="3624402"/>
                        <a:ext cx="765175"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191388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1BA6-DB72-9D34-16B1-E228E88E745D}"/>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140254F-ED15-3379-8EC8-B7F5A24347F7}"/>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730CBFE3-3ACC-2AF7-A23F-C4E52D03A0F5}"/>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Objective Functions: Lateness</a:t>
            </a:r>
          </a:p>
        </p:txBody>
      </p:sp>
      <p:sp>
        <p:nvSpPr>
          <p:cNvPr id="5127" name="Rectangle 5"/>
          <p:cNvSpPr>
            <a:spLocks noChangeArrowheads="1"/>
          </p:cNvSpPr>
          <p:nvPr/>
        </p:nvSpPr>
        <p:spPr bwMode="auto">
          <a:xfrm>
            <a:off x="284018" y="1183541"/>
            <a:ext cx="11907981" cy="101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55600" indent="-355600">
              <a:lnSpc>
                <a:spcPct val="130000"/>
              </a:lnSpc>
              <a:spcBef>
                <a:spcPts val="600"/>
              </a:spcBef>
              <a:spcAft>
                <a:spcPts val="600"/>
              </a:spcAft>
            </a:pPr>
            <a:r>
              <a:rPr lang="en-US" dirty="0">
                <a:latin typeface="+mj-lt"/>
              </a:rPr>
              <a:t>2. Minimizing the </a:t>
            </a:r>
            <a:r>
              <a:rPr lang="en-US" b="1" dirty="0">
                <a:latin typeface="+mj-lt"/>
              </a:rPr>
              <a:t>total weighted lateness</a:t>
            </a:r>
            <a:r>
              <a:rPr lang="en-US" dirty="0">
                <a:latin typeface="+mj-lt"/>
              </a:rPr>
              <a:t>.  Let </a:t>
            </a:r>
            <a:r>
              <a:rPr lang="en-US" i="1" dirty="0" err="1">
                <a:latin typeface="+mj-lt"/>
              </a:rPr>
              <a:t>w</a:t>
            </a:r>
            <a:r>
              <a:rPr lang="en-US" i="1" baseline="-25000" dirty="0" err="1">
                <a:latin typeface="+mj-lt"/>
              </a:rPr>
              <a:t>i</a:t>
            </a:r>
            <a:r>
              <a:rPr lang="en-US" dirty="0">
                <a:latin typeface="+mj-lt"/>
              </a:rPr>
              <a:t> denote the weight assigned to the </a:t>
            </a:r>
            <a:r>
              <a:rPr lang="en-US" dirty="0" err="1">
                <a:latin typeface="+mj-lt"/>
              </a:rPr>
              <a:t>i</a:t>
            </a:r>
            <a:r>
              <a:rPr lang="en-US" baseline="30000" dirty="0" err="1">
                <a:latin typeface="+mj-lt"/>
              </a:rPr>
              <a:t>th</a:t>
            </a:r>
            <a:r>
              <a:rPr lang="en-US" baseline="30000" dirty="0">
                <a:latin typeface="+mj-lt"/>
              </a:rPr>
              <a:t> </a:t>
            </a:r>
            <a:r>
              <a:rPr lang="en-US" dirty="0">
                <a:latin typeface="+mj-lt"/>
              </a:rPr>
              <a:t>job.  The total weighted lateness is defined as,</a:t>
            </a:r>
          </a:p>
        </p:txBody>
      </p:sp>
      <p:graphicFrame>
        <p:nvGraphicFramePr>
          <p:cNvPr id="5122" name="Object 4"/>
          <p:cNvGraphicFramePr>
            <a:graphicFrameLocks noChangeAspect="1"/>
          </p:cNvGraphicFramePr>
          <p:nvPr/>
        </p:nvGraphicFramePr>
        <p:xfrm>
          <a:off x="665020" y="2229867"/>
          <a:ext cx="1038225" cy="927100"/>
        </p:xfrm>
        <a:graphic>
          <a:graphicData uri="http://schemas.openxmlformats.org/presentationml/2006/ole">
            <mc:AlternateContent xmlns:mc="http://schemas.openxmlformats.org/markup-compatibility/2006">
              <mc:Choice xmlns:v="urn:schemas-microsoft-com:vml" Requires="v">
                <p:oleObj name="Equation" r:id="rId3" imgW="482400" imgH="431640" progId="Equation.3">
                  <p:embed/>
                </p:oleObj>
              </mc:Choice>
              <mc:Fallback>
                <p:oleObj name="Equation" r:id="rId3" imgW="482400" imgH="431640" progId="Equation.3">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20" y="2229867"/>
                        <a:ext cx="1038225"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2"/>
          <p:cNvSpPr>
            <a:spLocks noChangeArrowheads="1"/>
          </p:cNvSpPr>
          <p:nvPr/>
        </p:nvSpPr>
        <p:spPr bwMode="auto">
          <a:xfrm>
            <a:off x="284019" y="3422206"/>
            <a:ext cx="89154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5600" indent="-355600"/>
            <a:r>
              <a:rPr lang="en-US" dirty="0">
                <a:latin typeface="+mj-lt"/>
              </a:rPr>
              <a:t>3. Minimizing the </a:t>
            </a:r>
            <a:r>
              <a:rPr lang="en-US" b="1" dirty="0">
                <a:latin typeface="+mj-lt"/>
              </a:rPr>
              <a:t>maximum lateness</a:t>
            </a:r>
            <a:r>
              <a:rPr lang="en-US" dirty="0">
                <a:latin typeface="+mj-lt"/>
              </a:rPr>
              <a:t>, </a:t>
            </a:r>
            <a:r>
              <a:rPr lang="en-US" dirty="0" err="1">
                <a:latin typeface="+mj-lt"/>
              </a:rPr>
              <a:t>L</a:t>
            </a:r>
            <a:r>
              <a:rPr lang="en-US" baseline="-25000" dirty="0" err="1">
                <a:latin typeface="+mj-lt"/>
              </a:rPr>
              <a:t>max</a:t>
            </a:r>
            <a:r>
              <a:rPr lang="en-US" dirty="0">
                <a:latin typeface="+mj-lt"/>
              </a:rPr>
              <a:t>.  </a:t>
            </a:r>
            <a:r>
              <a:rPr lang="en-US" dirty="0" err="1">
                <a:latin typeface="+mj-lt"/>
              </a:rPr>
              <a:t>L</a:t>
            </a:r>
            <a:r>
              <a:rPr lang="en-US" baseline="-25000" dirty="0" err="1">
                <a:latin typeface="+mj-lt"/>
              </a:rPr>
              <a:t>max</a:t>
            </a:r>
            <a:r>
              <a:rPr lang="en-US" dirty="0">
                <a:latin typeface="+mj-lt"/>
              </a:rPr>
              <a:t> is defined as, </a:t>
            </a:r>
            <a:endParaRPr lang="en-CA" dirty="0">
              <a:latin typeface="+mj-lt"/>
            </a:endParaRPr>
          </a:p>
        </p:txBody>
      </p:sp>
      <p:graphicFrame>
        <p:nvGraphicFramePr>
          <p:cNvPr id="136195" name="Object 3"/>
          <p:cNvGraphicFramePr>
            <a:graphicFrameLocks noChangeAspect="1"/>
          </p:cNvGraphicFramePr>
          <p:nvPr/>
        </p:nvGraphicFramePr>
        <p:xfrm>
          <a:off x="665020" y="3994860"/>
          <a:ext cx="3224213" cy="490538"/>
        </p:xfrm>
        <a:graphic>
          <a:graphicData uri="http://schemas.openxmlformats.org/presentationml/2006/ole">
            <mc:AlternateContent xmlns:mc="http://schemas.openxmlformats.org/markup-compatibility/2006">
              <mc:Choice xmlns:v="urn:schemas-microsoft-com:vml" Requires="v">
                <p:oleObj name="Equation" r:id="rId5" imgW="1498320" imgH="228600" progId="Equation.3">
                  <p:embed/>
                </p:oleObj>
              </mc:Choice>
              <mc:Fallback>
                <p:oleObj name="Equation" r:id="rId5" imgW="1498320" imgH="228600" progId="Equation.3">
                  <p:embed/>
                  <p:pic>
                    <p:nvPicPr>
                      <p:cNvPr id="1361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020" y="3994860"/>
                        <a:ext cx="3224213"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9765759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9216E-A1B7-4E09-D829-C609511E67F9}"/>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28678FD6-505C-B531-5F39-437699C61546}"/>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29794297-3648-BE85-F6BA-9123DC953468}"/>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Objective Functions: Tardiness</a:t>
            </a:r>
          </a:p>
        </p:txBody>
      </p:sp>
      <p:sp>
        <p:nvSpPr>
          <p:cNvPr id="6150" name="Rectangle 8"/>
          <p:cNvSpPr>
            <a:spLocks noChangeArrowheads="1"/>
          </p:cNvSpPr>
          <p:nvPr/>
        </p:nvSpPr>
        <p:spPr bwMode="auto">
          <a:xfrm>
            <a:off x="258618" y="1183541"/>
            <a:ext cx="11933382" cy="437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dirty="0">
                <a:latin typeface="+mj-lt"/>
              </a:rPr>
              <a:t>The tardiness of job </a:t>
            </a:r>
            <a:r>
              <a:rPr lang="en-US" i="1" dirty="0" err="1">
                <a:latin typeface="+mj-lt"/>
              </a:rPr>
              <a:t>i</a:t>
            </a:r>
            <a:r>
              <a:rPr lang="en-US" dirty="0">
                <a:latin typeface="+mj-lt"/>
              </a:rPr>
              <a:t>, </a:t>
            </a:r>
            <a:r>
              <a:rPr lang="en-US" i="1" dirty="0">
                <a:latin typeface="+mj-lt"/>
              </a:rPr>
              <a:t>T</a:t>
            </a:r>
            <a:r>
              <a:rPr lang="en-US" i="1" baseline="-25000" dirty="0">
                <a:latin typeface="+mj-lt"/>
              </a:rPr>
              <a:t>i</a:t>
            </a:r>
            <a:r>
              <a:rPr lang="en-US" dirty="0">
                <a:latin typeface="+mj-lt"/>
              </a:rPr>
              <a:t>, is defined as</a:t>
            </a:r>
          </a:p>
          <a:p>
            <a:pPr>
              <a:lnSpc>
                <a:spcPct val="130000"/>
              </a:lnSpc>
              <a:spcBef>
                <a:spcPts val="600"/>
              </a:spcBef>
              <a:spcAft>
                <a:spcPts val="600"/>
              </a:spcAft>
            </a:pPr>
            <a:r>
              <a:rPr lang="en-US" i="1" dirty="0">
                <a:latin typeface="+mj-lt"/>
              </a:rPr>
              <a:t>T</a:t>
            </a:r>
            <a:r>
              <a:rPr lang="en-US" i="1" baseline="-25000" dirty="0">
                <a:latin typeface="+mj-lt"/>
              </a:rPr>
              <a:t>i</a:t>
            </a:r>
            <a:r>
              <a:rPr lang="en-US" dirty="0">
                <a:latin typeface="+mj-lt"/>
              </a:rPr>
              <a:t>=max (0, </a:t>
            </a:r>
            <a:r>
              <a:rPr lang="en-US" dirty="0" err="1">
                <a:latin typeface="+mj-lt"/>
              </a:rPr>
              <a:t>C</a:t>
            </a:r>
            <a:r>
              <a:rPr lang="en-US" baseline="-25000" dirty="0" err="1">
                <a:latin typeface="+mj-lt"/>
              </a:rPr>
              <a:t>i</a:t>
            </a:r>
            <a:r>
              <a:rPr lang="en-US" dirty="0">
                <a:latin typeface="+mj-lt"/>
              </a:rPr>
              <a:t>-d</a:t>
            </a:r>
            <a:r>
              <a:rPr lang="en-US" baseline="-25000" dirty="0">
                <a:latin typeface="+mj-lt"/>
              </a:rPr>
              <a:t>i</a:t>
            </a:r>
            <a:r>
              <a:rPr lang="en-US" dirty="0">
                <a:latin typeface="+mj-lt"/>
              </a:rPr>
              <a:t>) =max (0, L</a:t>
            </a:r>
            <a:r>
              <a:rPr lang="en-US" baseline="-25000" dirty="0">
                <a:latin typeface="+mj-lt"/>
              </a:rPr>
              <a:t>i</a:t>
            </a:r>
            <a:r>
              <a:rPr lang="en-US" dirty="0">
                <a:latin typeface="+mj-lt"/>
              </a:rPr>
              <a:t>)</a:t>
            </a:r>
          </a:p>
          <a:p>
            <a:pPr>
              <a:lnSpc>
                <a:spcPct val="130000"/>
              </a:lnSpc>
              <a:spcBef>
                <a:spcPts val="600"/>
              </a:spcBef>
              <a:spcAft>
                <a:spcPts val="600"/>
              </a:spcAft>
            </a:pPr>
            <a:r>
              <a:rPr lang="en-US" dirty="0">
                <a:latin typeface="+mj-lt"/>
              </a:rPr>
              <a:t> where </a:t>
            </a:r>
          </a:p>
          <a:p>
            <a:pPr>
              <a:lnSpc>
                <a:spcPct val="130000"/>
              </a:lnSpc>
              <a:spcBef>
                <a:spcPts val="600"/>
              </a:spcBef>
              <a:spcAft>
                <a:spcPts val="600"/>
              </a:spcAft>
            </a:pPr>
            <a:r>
              <a:rPr lang="en-US" i="1" dirty="0" err="1">
                <a:latin typeface="+mj-lt"/>
              </a:rPr>
              <a:t>C</a:t>
            </a:r>
            <a:r>
              <a:rPr lang="en-US" i="1" baseline="-25000" dirty="0" err="1">
                <a:latin typeface="+mj-lt"/>
              </a:rPr>
              <a:t>i</a:t>
            </a:r>
            <a:r>
              <a:rPr lang="en-US" dirty="0">
                <a:latin typeface="+mj-lt"/>
              </a:rPr>
              <a:t> is the completion of job </a:t>
            </a:r>
            <a:r>
              <a:rPr lang="en-US" i="1" dirty="0" err="1">
                <a:latin typeface="+mj-lt"/>
              </a:rPr>
              <a:t>i</a:t>
            </a:r>
            <a:r>
              <a:rPr lang="en-US" dirty="0">
                <a:latin typeface="+mj-lt"/>
              </a:rPr>
              <a:t> and</a:t>
            </a:r>
          </a:p>
          <a:p>
            <a:pPr>
              <a:lnSpc>
                <a:spcPct val="130000"/>
              </a:lnSpc>
              <a:spcBef>
                <a:spcPts val="600"/>
              </a:spcBef>
              <a:spcAft>
                <a:spcPts val="600"/>
              </a:spcAft>
            </a:pPr>
            <a:r>
              <a:rPr lang="en-US" i="1" dirty="0">
                <a:latin typeface="+mj-lt"/>
              </a:rPr>
              <a:t>d</a:t>
            </a:r>
            <a:r>
              <a:rPr lang="en-US" i="1" baseline="-25000" dirty="0">
                <a:latin typeface="+mj-lt"/>
              </a:rPr>
              <a:t>i</a:t>
            </a:r>
            <a:r>
              <a:rPr lang="en-US" baseline="-25000" dirty="0">
                <a:latin typeface="+mj-lt"/>
              </a:rPr>
              <a:t> </a:t>
            </a:r>
            <a:r>
              <a:rPr lang="en-US" dirty="0">
                <a:latin typeface="+mj-lt"/>
              </a:rPr>
              <a:t>is the due date of job </a:t>
            </a:r>
            <a:r>
              <a:rPr lang="en-US" dirty="0" err="1">
                <a:latin typeface="+mj-lt"/>
              </a:rPr>
              <a:t>i</a:t>
            </a:r>
            <a:r>
              <a:rPr lang="en-US" dirty="0">
                <a:latin typeface="+mj-lt"/>
              </a:rPr>
              <a:t>.</a:t>
            </a:r>
          </a:p>
          <a:p>
            <a:pPr>
              <a:lnSpc>
                <a:spcPct val="130000"/>
              </a:lnSpc>
              <a:spcBef>
                <a:spcPts val="600"/>
              </a:spcBef>
              <a:spcAft>
                <a:spcPts val="600"/>
              </a:spcAft>
            </a:pPr>
            <a:r>
              <a:rPr lang="en-US" dirty="0">
                <a:latin typeface="+mj-lt"/>
              </a:rPr>
              <a:t>Some of the problems involving tardiness are: </a:t>
            </a:r>
          </a:p>
          <a:p>
            <a:pPr>
              <a:lnSpc>
                <a:spcPct val="130000"/>
              </a:lnSpc>
              <a:spcBef>
                <a:spcPts val="600"/>
              </a:spcBef>
              <a:spcAft>
                <a:spcPts val="600"/>
              </a:spcAft>
            </a:pPr>
            <a:r>
              <a:rPr lang="en-US" dirty="0">
                <a:latin typeface="+mj-lt"/>
              </a:rPr>
              <a:t>1. Minimizing the </a:t>
            </a:r>
            <a:r>
              <a:rPr lang="en-US" b="1" dirty="0">
                <a:latin typeface="+mj-lt"/>
              </a:rPr>
              <a:t>maximum tardiness </a:t>
            </a:r>
          </a:p>
        </p:txBody>
      </p:sp>
      <p:graphicFrame>
        <p:nvGraphicFramePr>
          <p:cNvPr id="6146" name="Object 4"/>
          <p:cNvGraphicFramePr>
            <a:graphicFrameLocks noChangeAspect="1"/>
          </p:cNvGraphicFramePr>
          <p:nvPr/>
        </p:nvGraphicFramePr>
        <p:xfrm>
          <a:off x="648855" y="5560124"/>
          <a:ext cx="1912938" cy="492125"/>
        </p:xfrm>
        <a:graphic>
          <a:graphicData uri="http://schemas.openxmlformats.org/presentationml/2006/ole">
            <mc:AlternateContent xmlns:mc="http://schemas.openxmlformats.org/markup-compatibility/2006">
              <mc:Choice xmlns:v="urn:schemas-microsoft-com:vml" Requires="v">
                <p:oleObj name="Equation" r:id="rId3" imgW="888840" imgH="228600" progId="Equation.3">
                  <p:embed/>
                </p:oleObj>
              </mc:Choice>
              <mc:Fallback>
                <p:oleObj name="Equation" r:id="rId3" imgW="888840" imgH="228600" progId="Equation.3">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55" y="5560124"/>
                        <a:ext cx="1912938"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9939648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AEA0A-22D1-A11B-3343-7B0E53862DD8}"/>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D8C71AE8-4BC6-1CCB-5D89-B93C0113DBA4}"/>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2F3158A2-37BA-27DF-1DD0-68DD5231864F}"/>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Objective Functions: Tardiness</a:t>
            </a:r>
          </a:p>
        </p:txBody>
      </p:sp>
      <p:sp>
        <p:nvSpPr>
          <p:cNvPr id="9" name="Rectangle 8"/>
          <p:cNvSpPr/>
          <p:nvPr/>
        </p:nvSpPr>
        <p:spPr>
          <a:xfrm>
            <a:off x="249382" y="1183541"/>
            <a:ext cx="11942618" cy="2750305"/>
          </a:xfrm>
          <a:prstGeom prst="rect">
            <a:avLst/>
          </a:prstGeom>
        </p:spPr>
        <p:txBody>
          <a:bodyPr wrap="square">
            <a:spAutoFit/>
          </a:bodyPr>
          <a:lstStyle/>
          <a:p>
            <a:pPr marL="355600" indent="-355600">
              <a:lnSpc>
                <a:spcPct val="130000"/>
              </a:lnSpc>
              <a:spcBef>
                <a:spcPts val="600"/>
              </a:spcBef>
              <a:spcAft>
                <a:spcPts val="600"/>
              </a:spcAft>
              <a:defRPr/>
            </a:pPr>
            <a:r>
              <a:rPr lang="en-US" dirty="0">
                <a:latin typeface="+mj-lt"/>
              </a:rPr>
              <a:t>2.  Minimizing the </a:t>
            </a:r>
            <a:r>
              <a:rPr lang="en-US" b="1" dirty="0">
                <a:latin typeface="+mj-lt"/>
              </a:rPr>
              <a:t>number of tardy jobs</a:t>
            </a:r>
            <a:r>
              <a:rPr lang="en-US" dirty="0">
                <a:latin typeface="+mj-lt"/>
              </a:rPr>
              <a:t>.  The number of tardy jobs is defined as, </a:t>
            </a:r>
          </a:p>
          <a:p>
            <a:pPr>
              <a:lnSpc>
                <a:spcPct val="130000"/>
              </a:lnSpc>
              <a:spcBef>
                <a:spcPts val="600"/>
              </a:spcBef>
              <a:spcAft>
                <a:spcPts val="600"/>
              </a:spcAft>
              <a:defRPr/>
            </a:pPr>
            <a:endParaRPr lang="en-US" baseline="30000" dirty="0">
              <a:latin typeface="+mj-lt"/>
            </a:endParaRPr>
          </a:p>
          <a:p>
            <a:pPr>
              <a:lnSpc>
                <a:spcPct val="130000"/>
              </a:lnSpc>
              <a:spcBef>
                <a:spcPts val="600"/>
              </a:spcBef>
              <a:spcAft>
                <a:spcPts val="600"/>
              </a:spcAft>
              <a:defRPr/>
            </a:pPr>
            <a:endParaRPr lang="en-US" baseline="30000" dirty="0">
              <a:latin typeface="+mj-lt"/>
            </a:endParaRPr>
          </a:p>
          <a:p>
            <a:pPr>
              <a:lnSpc>
                <a:spcPct val="130000"/>
              </a:lnSpc>
              <a:spcBef>
                <a:spcPts val="600"/>
              </a:spcBef>
              <a:spcAft>
                <a:spcPts val="600"/>
              </a:spcAft>
              <a:defRPr/>
            </a:pPr>
            <a:r>
              <a:rPr lang="en-US" dirty="0">
                <a:latin typeface="+mj-lt"/>
              </a:rPr>
              <a:t>     where </a:t>
            </a:r>
            <a:r>
              <a:rPr lang="en-US" i="1" dirty="0">
                <a:latin typeface="+mj-lt"/>
                <a:sym typeface="Symbol"/>
              </a:rPr>
              <a:t></a:t>
            </a:r>
            <a:r>
              <a:rPr lang="en-US" i="1" dirty="0">
                <a:latin typeface="+mj-lt"/>
              </a:rPr>
              <a:t>(x)</a:t>
            </a:r>
            <a:r>
              <a:rPr lang="en-US" dirty="0">
                <a:latin typeface="+mj-lt"/>
              </a:rPr>
              <a:t> = 1 if </a:t>
            </a:r>
            <a:r>
              <a:rPr lang="en-US" i="1" dirty="0">
                <a:latin typeface="+mj-lt"/>
              </a:rPr>
              <a:t>x</a:t>
            </a:r>
            <a:r>
              <a:rPr lang="en-US" dirty="0">
                <a:latin typeface="+mj-lt"/>
              </a:rPr>
              <a:t> &gt; 0 </a:t>
            </a:r>
          </a:p>
          <a:p>
            <a:pPr>
              <a:lnSpc>
                <a:spcPct val="130000"/>
              </a:lnSpc>
              <a:spcBef>
                <a:spcPts val="600"/>
              </a:spcBef>
              <a:spcAft>
                <a:spcPts val="600"/>
              </a:spcAft>
              <a:defRPr/>
            </a:pPr>
            <a:r>
              <a:rPr lang="en-US" dirty="0">
                <a:latin typeface="+mj-lt"/>
              </a:rPr>
              <a:t>                 </a:t>
            </a:r>
            <a:r>
              <a:rPr lang="en-US" i="1" dirty="0">
                <a:latin typeface="+mj-lt"/>
                <a:sym typeface="Symbol"/>
              </a:rPr>
              <a:t></a:t>
            </a:r>
            <a:r>
              <a:rPr lang="en-US" i="1" dirty="0">
                <a:latin typeface="+mj-lt"/>
              </a:rPr>
              <a:t>(x) </a:t>
            </a:r>
            <a:r>
              <a:rPr lang="en-US" dirty="0">
                <a:latin typeface="+mj-lt"/>
              </a:rPr>
              <a:t>= 0 otherwise</a:t>
            </a:r>
            <a:r>
              <a:rPr lang="en-US" baseline="30000" dirty="0">
                <a:latin typeface="+mj-lt"/>
              </a:rPr>
              <a:t> </a:t>
            </a:r>
            <a:endParaRPr lang="en-CA" dirty="0">
              <a:latin typeface="+mj-lt"/>
            </a:endParaRPr>
          </a:p>
        </p:txBody>
      </p:sp>
      <p:graphicFrame>
        <p:nvGraphicFramePr>
          <p:cNvPr id="7170" name="Object 4"/>
          <p:cNvGraphicFramePr>
            <a:graphicFrameLocks noChangeAspect="1"/>
          </p:cNvGraphicFramePr>
          <p:nvPr/>
        </p:nvGraphicFramePr>
        <p:xfrm>
          <a:off x="632692" y="1722343"/>
          <a:ext cx="1912938" cy="928688"/>
        </p:xfrm>
        <a:graphic>
          <a:graphicData uri="http://schemas.openxmlformats.org/presentationml/2006/ole">
            <mc:AlternateContent xmlns:mc="http://schemas.openxmlformats.org/markup-compatibility/2006">
              <mc:Choice xmlns:v="urn:schemas-microsoft-com:vml" Requires="v">
                <p:oleObj name="Equation" r:id="rId3" imgW="888840" imgH="431640" progId="Equation.3">
                  <p:embed/>
                </p:oleObj>
              </mc:Choice>
              <mc:Fallback>
                <p:oleObj name="Equation" r:id="rId3" imgW="888840" imgH="431640" progId="Equation.3">
                  <p:embed/>
                  <p:pic>
                    <p:nvPicPr>
                      <p:cNvPr id="717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92" y="1722343"/>
                        <a:ext cx="1912938"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9"/>
          <p:cNvSpPr>
            <a:spLocks noChangeArrowheads="1"/>
          </p:cNvSpPr>
          <p:nvPr/>
        </p:nvSpPr>
        <p:spPr bwMode="auto">
          <a:xfrm>
            <a:off x="249382" y="4460141"/>
            <a:ext cx="11942618"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55600" indent="-355600"/>
            <a:r>
              <a:rPr lang="en-US" dirty="0">
                <a:latin typeface="+mj-lt"/>
              </a:rPr>
              <a:t>3. Minimizing the </a:t>
            </a:r>
            <a:r>
              <a:rPr lang="en-US" b="1" dirty="0">
                <a:latin typeface="+mj-lt"/>
              </a:rPr>
              <a:t>total weighted tardiness</a:t>
            </a:r>
            <a:r>
              <a:rPr lang="en-US" dirty="0">
                <a:latin typeface="+mj-lt"/>
              </a:rPr>
              <a:t>.  Let </a:t>
            </a:r>
            <a:r>
              <a:rPr lang="en-US" i="1" dirty="0" err="1">
                <a:latin typeface="+mj-lt"/>
              </a:rPr>
              <a:t>w</a:t>
            </a:r>
            <a:r>
              <a:rPr lang="en-US" i="1" baseline="-25000" dirty="0" err="1">
                <a:latin typeface="+mj-lt"/>
              </a:rPr>
              <a:t>i</a:t>
            </a:r>
            <a:r>
              <a:rPr lang="en-US" dirty="0">
                <a:latin typeface="+mj-lt"/>
              </a:rPr>
              <a:t> denote the weight assigned to the </a:t>
            </a:r>
            <a:r>
              <a:rPr lang="en-US" dirty="0" err="1">
                <a:latin typeface="+mj-lt"/>
              </a:rPr>
              <a:t>i</a:t>
            </a:r>
            <a:r>
              <a:rPr lang="en-US" baseline="30000" dirty="0" err="1">
                <a:latin typeface="+mj-lt"/>
              </a:rPr>
              <a:t>th</a:t>
            </a:r>
            <a:r>
              <a:rPr lang="en-US" baseline="30000" dirty="0">
                <a:latin typeface="+mj-lt"/>
              </a:rPr>
              <a:t> </a:t>
            </a:r>
            <a:r>
              <a:rPr lang="en-US" dirty="0">
                <a:latin typeface="+mj-lt"/>
              </a:rPr>
              <a:t>job.  The total weighted tardiness is defined as, </a:t>
            </a:r>
          </a:p>
        </p:txBody>
      </p:sp>
      <p:graphicFrame>
        <p:nvGraphicFramePr>
          <p:cNvPr id="137219" name="Object 3"/>
          <p:cNvGraphicFramePr>
            <a:graphicFrameLocks noChangeAspect="1"/>
          </p:cNvGraphicFramePr>
          <p:nvPr/>
        </p:nvGraphicFramePr>
        <p:xfrm>
          <a:off x="632692" y="5412553"/>
          <a:ext cx="1009650" cy="927100"/>
        </p:xfrm>
        <a:graphic>
          <a:graphicData uri="http://schemas.openxmlformats.org/presentationml/2006/ole">
            <mc:AlternateContent xmlns:mc="http://schemas.openxmlformats.org/markup-compatibility/2006">
              <mc:Choice xmlns:v="urn:schemas-microsoft-com:vml" Requires="v">
                <p:oleObj name="Equation" r:id="rId5" imgW="469800" imgH="431640" progId="Equation.3">
                  <p:embed/>
                </p:oleObj>
              </mc:Choice>
              <mc:Fallback>
                <p:oleObj name="Equation" r:id="rId5" imgW="469800" imgH="431640" progId="Equation.3">
                  <p:embed/>
                  <p:pic>
                    <p:nvPicPr>
                      <p:cNvPr id="137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692" y="5412553"/>
                        <a:ext cx="100965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37202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36F87-6C9E-DA94-90A0-5133FA582132}"/>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CED5EE2-41CD-D0FD-60FB-D1A0F6FBF49A}"/>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C5451B25-5E92-3006-9F1B-BC19CD1931DD}"/>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Example-1: Single machine, minimize total weighted tardiness</a:t>
            </a:r>
          </a:p>
        </p:txBody>
      </p:sp>
      <p:graphicFrame>
        <p:nvGraphicFramePr>
          <p:cNvPr id="11" name="Table 10"/>
          <p:cNvGraphicFramePr>
            <a:graphicFrameLocks noGrp="1"/>
          </p:cNvGraphicFramePr>
          <p:nvPr/>
        </p:nvGraphicFramePr>
        <p:xfrm>
          <a:off x="1978891" y="1514475"/>
          <a:ext cx="7772400" cy="1482724"/>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370681">
                <a:tc>
                  <a:txBody>
                    <a:bodyPr/>
                    <a:lstStyle/>
                    <a:p>
                      <a:endParaRPr lang="en-CA" sz="1800" dirty="0">
                        <a:solidFill>
                          <a:schemeClr val="tx1"/>
                        </a:solidFill>
                        <a:latin typeface="+mj-lt"/>
                      </a:endParaRPr>
                    </a:p>
                  </a:txBody>
                  <a:tcPr marT="45700" marB="45700"/>
                </a:tc>
                <a:tc>
                  <a:txBody>
                    <a:bodyPr/>
                    <a:lstStyle/>
                    <a:p>
                      <a:pPr algn="ctr"/>
                      <a:r>
                        <a:rPr lang="en-CA" sz="1800" dirty="0">
                          <a:solidFill>
                            <a:schemeClr val="tx1"/>
                          </a:solidFill>
                          <a:latin typeface="+mj-lt"/>
                        </a:rPr>
                        <a:t>Jobs</a:t>
                      </a:r>
                    </a:p>
                  </a:txBody>
                  <a:tcPr marT="45700" marB="45700"/>
                </a:tc>
                <a:tc>
                  <a:txBody>
                    <a:bodyPr/>
                    <a:lstStyle/>
                    <a:p>
                      <a:pPr algn="ctr"/>
                      <a:r>
                        <a:rPr lang="en-CA" sz="1800" dirty="0">
                          <a:solidFill>
                            <a:schemeClr val="tx1"/>
                          </a:solidFill>
                          <a:latin typeface="+mj-lt"/>
                        </a:rPr>
                        <a:t>1</a:t>
                      </a:r>
                    </a:p>
                  </a:txBody>
                  <a:tcPr marT="45700" marB="45700"/>
                </a:tc>
                <a:tc>
                  <a:txBody>
                    <a:bodyPr/>
                    <a:lstStyle/>
                    <a:p>
                      <a:pPr algn="ctr"/>
                      <a:r>
                        <a:rPr lang="en-CA" sz="1800" dirty="0">
                          <a:solidFill>
                            <a:schemeClr val="tx1"/>
                          </a:solidFill>
                          <a:latin typeface="+mj-lt"/>
                        </a:rPr>
                        <a:t>2</a:t>
                      </a:r>
                    </a:p>
                  </a:txBody>
                  <a:tcPr marT="45700" marB="45700"/>
                </a:tc>
                <a:tc>
                  <a:txBody>
                    <a:bodyPr/>
                    <a:lstStyle/>
                    <a:p>
                      <a:pPr algn="ctr"/>
                      <a:r>
                        <a:rPr lang="en-CA" sz="1800" dirty="0">
                          <a:solidFill>
                            <a:schemeClr val="tx1"/>
                          </a:solidFill>
                          <a:latin typeface="+mj-lt"/>
                        </a:rPr>
                        <a:t>3</a:t>
                      </a:r>
                    </a:p>
                  </a:txBody>
                  <a:tcPr marT="45700" marB="45700"/>
                </a:tc>
                <a:tc>
                  <a:txBody>
                    <a:bodyPr/>
                    <a:lstStyle/>
                    <a:p>
                      <a:pPr algn="ctr"/>
                      <a:r>
                        <a:rPr lang="en-CA" sz="1800" dirty="0">
                          <a:solidFill>
                            <a:schemeClr val="tx1"/>
                          </a:solidFill>
                          <a:latin typeface="+mj-lt"/>
                        </a:rPr>
                        <a:t>4</a:t>
                      </a:r>
                    </a:p>
                  </a:txBody>
                  <a:tcPr marT="45700" marB="45700"/>
                </a:tc>
                <a:extLst>
                  <a:ext uri="{0D108BD9-81ED-4DB2-BD59-A6C34878D82A}">
                    <a16:rowId xmlns:a16="http://schemas.microsoft.com/office/drawing/2014/main" val="10000"/>
                  </a:ext>
                </a:extLst>
              </a:tr>
              <a:tr h="370681">
                <a:tc>
                  <a:txBody>
                    <a:bodyPr/>
                    <a:lstStyle/>
                    <a:p>
                      <a:r>
                        <a:rPr lang="en-CA" sz="1800" dirty="0">
                          <a:solidFill>
                            <a:schemeClr val="tx1"/>
                          </a:solidFill>
                          <a:latin typeface="+mj-lt"/>
                        </a:rPr>
                        <a:t>Processing</a:t>
                      </a:r>
                    </a:p>
                  </a:txBody>
                  <a:tcPr marT="45700" marB="45700"/>
                </a:tc>
                <a:tc>
                  <a:txBody>
                    <a:bodyPr/>
                    <a:lstStyle/>
                    <a:p>
                      <a:pPr algn="ctr"/>
                      <a:r>
                        <a:rPr lang="en-CA" sz="1800" dirty="0">
                          <a:solidFill>
                            <a:schemeClr val="tx1"/>
                          </a:solidFill>
                          <a:latin typeface="+mj-lt"/>
                        </a:rPr>
                        <a:t>p</a:t>
                      </a:r>
                      <a:r>
                        <a:rPr lang="en-CA" sz="1800" kern="1200" baseline="-25000" dirty="0">
                          <a:solidFill>
                            <a:schemeClr val="tx1"/>
                          </a:solidFill>
                          <a:latin typeface="+mj-lt"/>
                          <a:ea typeface="+mn-ea"/>
                          <a:cs typeface="+mn-cs"/>
                        </a:rPr>
                        <a:t>i</a:t>
                      </a:r>
                    </a:p>
                  </a:txBody>
                  <a:tcPr marT="45700" marB="45700"/>
                </a:tc>
                <a:tc>
                  <a:txBody>
                    <a:bodyPr/>
                    <a:lstStyle/>
                    <a:p>
                      <a:pPr algn="ctr"/>
                      <a:r>
                        <a:rPr lang="en-CA" sz="1800" dirty="0">
                          <a:solidFill>
                            <a:schemeClr val="tx1"/>
                          </a:solidFill>
                          <a:latin typeface="+mj-lt"/>
                        </a:rPr>
                        <a:t>9</a:t>
                      </a:r>
                    </a:p>
                  </a:txBody>
                  <a:tcPr marT="45700" marB="45700"/>
                </a:tc>
                <a:tc>
                  <a:txBody>
                    <a:bodyPr/>
                    <a:lstStyle/>
                    <a:p>
                      <a:pPr algn="ctr"/>
                      <a:r>
                        <a:rPr lang="en-CA" sz="1800" dirty="0">
                          <a:solidFill>
                            <a:schemeClr val="tx1"/>
                          </a:solidFill>
                          <a:latin typeface="+mj-lt"/>
                        </a:rPr>
                        <a:t>9</a:t>
                      </a:r>
                    </a:p>
                  </a:txBody>
                  <a:tcPr marT="45700" marB="45700"/>
                </a:tc>
                <a:tc>
                  <a:txBody>
                    <a:bodyPr/>
                    <a:lstStyle/>
                    <a:p>
                      <a:pPr algn="ctr"/>
                      <a:r>
                        <a:rPr lang="en-CA" sz="1800" dirty="0">
                          <a:solidFill>
                            <a:schemeClr val="tx1"/>
                          </a:solidFill>
                          <a:latin typeface="+mj-lt"/>
                        </a:rPr>
                        <a:t>12</a:t>
                      </a:r>
                    </a:p>
                  </a:txBody>
                  <a:tcPr marT="45700" marB="45700"/>
                </a:tc>
                <a:tc>
                  <a:txBody>
                    <a:bodyPr/>
                    <a:lstStyle/>
                    <a:p>
                      <a:pPr algn="ctr"/>
                      <a:r>
                        <a:rPr lang="en-CA" sz="1800" dirty="0">
                          <a:solidFill>
                            <a:schemeClr val="tx1"/>
                          </a:solidFill>
                          <a:latin typeface="+mj-lt"/>
                        </a:rPr>
                        <a:t>3</a:t>
                      </a:r>
                    </a:p>
                  </a:txBody>
                  <a:tcPr marT="45700" marB="45700"/>
                </a:tc>
                <a:extLst>
                  <a:ext uri="{0D108BD9-81ED-4DB2-BD59-A6C34878D82A}">
                    <a16:rowId xmlns:a16="http://schemas.microsoft.com/office/drawing/2014/main" val="10001"/>
                  </a:ext>
                </a:extLst>
              </a:tr>
              <a:tr h="370681">
                <a:tc>
                  <a:txBody>
                    <a:bodyPr/>
                    <a:lstStyle/>
                    <a:p>
                      <a:r>
                        <a:rPr lang="en-CA" sz="1800" dirty="0">
                          <a:solidFill>
                            <a:schemeClr val="tx1"/>
                          </a:solidFill>
                          <a:latin typeface="+mj-lt"/>
                        </a:rPr>
                        <a:t>Due</a:t>
                      </a:r>
                    </a:p>
                  </a:txBody>
                  <a:tcPr marT="45700" marB="45700"/>
                </a:tc>
                <a:tc>
                  <a:txBody>
                    <a:bodyPr/>
                    <a:lstStyle/>
                    <a:p>
                      <a:pPr algn="ctr"/>
                      <a:r>
                        <a:rPr lang="en-CA" sz="1800" dirty="0" err="1">
                          <a:solidFill>
                            <a:schemeClr val="tx1"/>
                          </a:solidFill>
                          <a:latin typeface="+mj-lt"/>
                        </a:rPr>
                        <a:t>d</a:t>
                      </a:r>
                      <a:r>
                        <a:rPr lang="en-CA" sz="1800" kern="1200" baseline="-25000" dirty="0" err="1">
                          <a:solidFill>
                            <a:schemeClr val="tx1"/>
                          </a:solidFill>
                          <a:latin typeface="+mj-lt"/>
                          <a:ea typeface="+mn-ea"/>
                          <a:cs typeface="+mn-cs"/>
                        </a:rPr>
                        <a:t>j</a:t>
                      </a:r>
                      <a:endParaRPr lang="en-CA" sz="1800" kern="1200" baseline="-25000" dirty="0">
                        <a:solidFill>
                          <a:schemeClr val="tx1"/>
                        </a:solidFill>
                        <a:latin typeface="+mj-lt"/>
                        <a:ea typeface="+mn-ea"/>
                        <a:cs typeface="+mn-cs"/>
                      </a:endParaRPr>
                    </a:p>
                  </a:txBody>
                  <a:tcPr marT="45700" marB="45700"/>
                </a:tc>
                <a:tc>
                  <a:txBody>
                    <a:bodyPr/>
                    <a:lstStyle/>
                    <a:p>
                      <a:pPr algn="ctr"/>
                      <a:r>
                        <a:rPr lang="en-CA" sz="1800" dirty="0">
                          <a:solidFill>
                            <a:schemeClr val="tx1"/>
                          </a:solidFill>
                          <a:latin typeface="+mj-lt"/>
                        </a:rPr>
                        <a:t>10</a:t>
                      </a:r>
                    </a:p>
                  </a:txBody>
                  <a:tcPr marT="45700" marB="45700"/>
                </a:tc>
                <a:tc>
                  <a:txBody>
                    <a:bodyPr/>
                    <a:lstStyle/>
                    <a:p>
                      <a:pPr algn="ctr"/>
                      <a:r>
                        <a:rPr lang="en-CA" sz="1800" dirty="0">
                          <a:solidFill>
                            <a:schemeClr val="tx1"/>
                          </a:solidFill>
                          <a:latin typeface="+mj-lt"/>
                        </a:rPr>
                        <a:t>8</a:t>
                      </a:r>
                    </a:p>
                  </a:txBody>
                  <a:tcPr marT="45700" marB="45700"/>
                </a:tc>
                <a:tc>
                  <a:txBody>
                    <a:bodyPr/>
                    <a:lstStyle/>
                    <a:p>
                      <a:pPr algn="ctr"/>
                      <a:r>
                        <a:rPr lang="en-CA" sz="1800" dirty="0">
                          <a:solidFill>
                            <a:schemeClr val="tx1"/>
                          </a:solidFill>
                          <a:latin typeface="+mj-lt"/>
                        </a:rPr>
                        <a:t>5</a:t>
                      </a:r>
                    </a:p>
                  </a:txBody>
                  <a:tcPr marT="45700" marB="45700"/>
                </a:tc>
                <a:tc>
                  <a:txBody>
                    <a:bodyPr/>
                    <a:lstStyle/>
                    <a:p>
                      <a:pPr algn="ctr"/>
                      <a:r>
                        <a:rPr lang="en-CA" sz="1800" dirty="0">
                          <a:solidFill>
                            <a:schemeClr val="tx1"/>
                          </a:solidFill>
                          <a:latin typeface="+mj-lt"/>
                        </a:rPr>
                        <a:t>28</a:t>
                      </a:r>
                    </a:p>
                  </a:txBody>
                  <a:tcPr marT="45700" marB="45700"/>
                </a:tc>
                <a:extLst>
                  <a:ext uri="{0D108BD9-81ED-4DB2-BD59-A6C34878D82A}">
                    <a16:rowId xmlns:a16="http://schemas.microsoft.com/office/drawing/2014/main" val="10002"/>
                  </a:ext>
                </a:extLst>
              </a:tr>
              <a:tr h="370681">
                <a:tc>
                  <a:txBody>
                    <a:bodyPr/>
                    <a:lstStyle/>
                    <a:p>
                      <a:r>
                        <a:rPr lang="en-CA" sz="1800" dirty="0">
                          <a:solidFill>
                            <a:schemeClr val="tx1"/>
                          </a:solidFill>
                          <a:latin typeface="+mj-lt"/>
                        </a:rPr>
                        <a:t>Weight</a:t>
                      </a:r>
                    </a:p>
                  </a:txBody>
                  <a:tcPr marT="45700" marB="45700"/>
                </a:tc>
                <a:tc>
                  <a:txBody>
                    <a:bodyPr/>
                    <a:lstStyle/>
                    <a:p>
                      <a:pPr algn="ctr"/>
                      <a:r>
                        <a:rPr lang="en-CA" sz="1800" dirty="0" err="1">
                          <a:solidFill>
                            <a:schemeClr val="tx1"/>
                          </a:solidFill>
                          <a:latin typeface="+mj-lt"/>
                        </a:rPr>
                        <a:t>w</a:t>
                      </a:r>
                      <a:r>
                        <a:rPr lang="en-CA" sz="1800" baseline="-25000" dirty="0" err="1">
                          <a:solidFill>
                            <a:schemeClr val="tx1"/>
                          </a:solidFill>
                          <a:latin typeface="+mj-lt"/>
                        </a:rPr>
                        <a:t>j</a:t>
                      </a:r>
                      <a:endParaRPr lang="en-CA" sz="1800" baseline="-25000" dirty="0">
                        <a:solidFill>
                          <a:schemeClr val="tx1"/>
                        </a:solidFill>
                        <a:latin typeface="+mj-lt"/>
                      </a:endParaRPr>
                    </a:p>
                  </a:txBody>
                  <a:tcPr marT="45700" marB="45700"/>
                </a:tc>
                <a:tc>
                  <a:txBody>
                    <a:bodyPr/>
                    <a:lstStyle/>
                    <a:p>
                      <a:pPr algn="ctr"/>
                      <a:r>
                        <a:rPr lang="en-CA" sz="1800" dirty="0">
                          <a:solidFill>
                            <a:schemeClr val="tx1"/>
                          </a:solidFill>
                          <a:latin typeface="+mj-lt"/>
                        </a:rPr>
                        <a:t>14</a:t>
                      </a:r>
                    </a:p>
                  </a:txBody>
                  <a:tcPr marT="45700" marB="45700"/>
                </a:tc>
                <a:tc>
                  <a:txBody>
                    <a:bodyPr/>
                    <a:lstStyle/>
                    <a:p>
                      <a:pPr algn="ctr"/>
                      <a:r>
                        <a:rPr lang="en-CA" sz="1800" dirty="0">
                          <a:solidFill>
                            <a:schemeClr val="tx1"/>
                          </a:solidFill>
                          <a:latin typeface="+mj-lt"/>
                        </a:rPr>
                        <a:t>12</a:t>
                      </a:r>
                    </a:p>
                  </a:txBody>
                  <a:tcPr marT="45700" marB="45700"/>
                </a:tc>
                <a:tc>
                  <a:txBody>
                    <a:bodyPr/>
                    <a:lstStyle/>
                    <a:p>
                      <a:pPr algn="ctr"/>
                      <a:r>
                        <a:rPr lang="en-CA" sz="1800" dirty="0">
                          <a:solidFill>
                            <a:schemeClr val="tx1"/>
                          </a:solidFill>
                          <a:latin typeface="+mj-lt"/>
                        </a:rPr>
                        <a:t>1</a:t>
                      </a:r>
                    </a:p>
                  </a:txBody>
                  <a:tcPr marT="45700" marB="45700"/>
                </a:tc>
                <a:tc>
                  <a:txBody>
                    <a:bodyPr/>
                    <a:lstStyle/>
                    <a:p>
                      <a:pPr algn="ctr"/>
                      <a:r>
                        <a:rPr lang="en-CA" sz="1800" dirty="0">
                          <a:solidFill>
                            <a:schemeClr val="tx1"/>
                          </a:solidFill>
                          <a:latin typeface="+mj-lt"/>
                        </a:rPr>
                        <a:t>12</a:t>
                      </a:r>
                    </a:p>
                  </a:txBody>
                  <a:tcPr marT="45700" marB="45700"/>
                </a:tc>
                <a:extLst>
                  <a:ext uri="{0D108BD9-81ED-4DB2-BD59-A6C34878D82A}">
                    <a16:rowId xmlns:a16="http://schemas.microsoft.com/office/drawing/2014/main" val="10003"/>
                  </a:ext>
                </a:extLst>
              </a:tr>
            </a:tbl>
          </a:graphicData>
        </a:graphic>
      </p:graphicFrame>
      <p:sp>
        <p:nvSpPr>
          <p:cNvPr id="30762" name="Rectangle 11"/>
          <p:cNvSpPr>
            <a:spLocks noChangeArrowheads="1"/>
          </p:cNvSpPr>
          <p:nvPr/>
        </p:nvSpPr>
        <p:spPr bwMode="auto">
          <a:xfrm>
            <a:off x="1902691" y="3225801"/>
            <a:ext cx="88392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000000"/>
                </a:solidFill>
                <a:latin typeface="+mj-lt"/>
              </a:rPr>
              <a:t>Let an initial  solution be  </a:t>
            </a:r>
            <a:r>
              <a:rPr lang="en-US" b="1">
                <a:solidFill>
                  <a:srgbClr val="000000"/>
                </a:solidFill>
                <a:latin typeface="+mj-lt"/>
              </a:rPr>
              <a:t>3, 1, 4, 2</a:t>
            </a:r>
          </a:p>
        </p:txBody>
      </p:sp>
      <p:sp>
        <p:nvSpPr>
          <p:cNvPr id="13" name="Rectangle 12"/>
          <p:cNvSpPr/>
          <p:nvPr/>
        </p:nvSpPr>
        <p:spPr>
          <a:xfrm>
            <a:off x="1902691" y="4902200"/>
            <a:ext cx="8763000" cy="1172822"/>
          </a:xfrm>
          <a:prstGeom prst="rect">
            <a:avLst/>
          </a:prstGeom>
        </p:spPr>
        <p:txBody>
          <a:bodyPr>
            <a:spAutoFit/>
          </a:bodyPr>
          <a:lstStyle/>
          <a:p>
            <a:pPr marL="1079500" indent="-1079500">
              <a:lnSpc>
                <a:spcPct val="130000"/>
              </a:lnSpc>
              <a:spcBef>
                <a:spcPts val="600"/>
              </a:spcBef>
              <a:spcAft>
                <a:spcPts val="600"/>
              </a:spcAft>
              <a:defRPr/>
            </a:pPr>
            <a:r>
              <a:rPr lang="en-US" dirty="0">
                <a:solidFill>
                  <a:srgbClr val="000000"/>
                </a:solidFill>
                <a:latin typeface="+mj-lt"/>
                <a:sym typeface="Symbol" pitchFamily="18" charset="2"/>
              </a:rPr>
              <a:t></a:t>
            </a:r>
            <a:r>
              <a:rPr lang="en-US" dirty="0" err="1">
                <a:solidFill>
                  <a:srgbClr val="000000"/>
                </a:solidFill>
                <a:latin typeface="+mj-lt"/>
              </a:rPr>
              <a:t>w</a:t>
            </a:r>
            <a:r>
              <a:rPr lang="en-US" baseline="-25000" dirty="0" err="1">
                <a:solidFill>
                  <a:srgbClr val="000000"/>
                </a:solidFill>
                <a:latin typeface="+mj-lt"/>
              </a:rPr>
              <a:t>j</a:t>
            </a:r>
            <a:r>
              <a:rPr lang="en-US" dirty="0" err="1">
                <a:solidFill>
                  <a:srgbClr val="000000"/>
                </a:solidFill>
                <a:latin typeface="+mj-lt"/>
              </a:rPr>
              <a:t>T</a:t>
            </a:r>
            <a:r>
              <a:rPr lang="en-US" baseline="-25000" dirty="0" err="1">
                <a:solidFill>
                  <a:srgbClr val="000000"/>
                </a:solidFill>
                <a:latin typeface="+mj-lt"/>
              </a:rPr>
              <a:t>j</a:t>
            </a:r>
            <a:r>
              <a:rPr lang="en-US" dirty="0">
                <a:solidFill>
                  <a:srgbClr val="000000"/>
                </a:solidFill>
                <a:latin typeface="+mj-lt"/>
              </a:rPr>
              <a:t> = 1·max(0, (12-5)) + 14·max(0, (21-10)) +</a:t>
            </a:r>
          </a:p>
          <a:p>
            <a:pPr marL="1079500">
              <a:lnSpc>
                <a:spcPct val="130000"/>
              </a:lnSpc>
              <a:spcBef>
                <a:spcPts val="600"/>
              </a:spcBef>
              <a:spcAft>
                <a:spcPts val="600"/>
              </a:spcAft>
              <a:defRPr/>
            </a:pPr>
            <a:r>
              <a:rPr lang="en-US" dirty="0">
                <a:solidFill>
                  <a:srgbClr val="000000"/>
                </a:solidFill>
                <a:latin typeface="+mj-lt"/>
              </a:rPr>
              <a:t>12·max(0,(24-28))+ 12 ·max(0,(33-8) = 461</a:t>
            </a:r>
          </a:p>
        </p:txBody>
      </p:sp>
      <p:sp>
        <p:nvSpPr>
          <p:cNvPr id="30765" name="Rectangle 12"/>
          <p:cNvSpPr>
            <a:spLocks noChangeArrowheads="1"/>
          </p:cNvSpPr>
          <p:nvPr/>
        </p:nvSpPr>
        <p:spPr bwMode="auto">
          <a:xfrm>
            <a:off x="2423392" y="4421188"/>
            <a:ext cx="30489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0</a:t>
            </a:r>
          </a:p>
        </p:txBody>
      </p:sp>
      <p:sp>
        <p:nvSpPr>
          <p:cNvPr id="22" name="Rectangle 21"/>
          <p:cNvSpPr/>
          <p:nvPr/>
        </p:nvSpPr>
        <p:spPr>
          <a:xfrm>
            <a:off x="2588491" y="4017963"/>
            <a:ext cx="6096000"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latin typeface="+mj-lt"/>
            </a:endParaRPr>
          </a:p>
        </p:txBody>
      </p:sp>
      <p:sp>
        <p:nvSpPr>
          <p:cNvPr id="30767" name="Rectangle 11"/>
          <p:cNvSpPr>
            <a:spLocks noChangeArrowheads="1"/>
          </p:cNvSpPr>
          <p:nvPr/>
        </p:nvSpPr>
        <p:spPr bwMode="auto">
          <a:xfrm>
            <a:off x="3198091" y="3916363"/>
            <a:ext cx="39626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p</a:t>
            </a:r>
            <a:r>
              <a:rPr lang="en-CA" sz="2000" baseline="-25000">
                <a:latin typeface="+mj-lt"/>
              </a:rPr>
              <a:t>3</a:t>
            </a:r>
          </a:p>
        </p:txBody>
      </p:sp>
      <p:cxnSp>
        <p:nvCxnSpPr>
          <p:cNvPr id="20" name="Straight Connector 19"/>
          <p:cNvCxnSpPr/>
          <p:nvPr/>
        </p:nvCxnSpPr>
        <p:spPr>
          <a:xfrm>
            <a:off x="2588491" y="3865563"/>
            <a:ext cx="0" cy="546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769" name="Rectangle 12"/>
          <p:cNvSpPr>
            <a:spLocks noChangeArrowheads="1"/>
          </p:cNvSpPr>
          <p:nvPr/>
        </p:nvSpPr>
        <p:spPr bwMode="auto">
          <a:xfrm>
            <a:off x="4036291" y="4408488"/>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12</a:t>
            </a:r>
          </a:p>
        </p:txBody>
      </p:sp>
      <p:sp>
        <p:nvSpPr>
          <p:cNvPr id="30770" name="Rectangle 11"/>
          <p:cNvSpPr>
            <a:spLocks noChangeArrowheads="1"/>
          </p:cNvSpPr>
          <p:nvPr/>
        </p:nvSpPr>
        <p:spPr bwMode="auto">
          <a:xfrm>
            <a:off x="5103092" y="3903663"/>
            <a:ext cx="39626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p</a:t>
            </a:r>
            <a:r>
              <a:rPr lang="en-CA" sz="2000" baseline="-25000">
                <a:latin typeface="+mj-lt"/>
              </a:rPr>
              <a:t>1</a:t>
            </a:r>
          </a:p>
        </p:txBody>
      </p:sp>
      <p:cxnSp>
        <p:nvCxnSpPr>
          <p:cNvPr id="30" name="Straight Connector 29"/>
          <p:cNvCxnSpPr/>
          <p:nvPr/>
        </p:nvCxnSpPr>
        <p:spPr>
          <a:xfrm>
            <a:off x="4201391" y="3852863"/>
            <a:ext cx="0" cy="546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772" name="Rectangle 12"/>
          <p:cNvSpPr>
            <a:spLocks noChangeArrowheads="1"/>
          </p:cNvSpPr>
          <p:nvPr/>
        </p:nvSpPr>
        <p:spPr bwMode="auto">
          <a:xfrm>
            <a:off x="5941291" y="4402138"/>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21</a:t>
            </a:r>
          </a:p>
        </p:txBody>
      </p:sp>
      <p:cxnSp>
        <p:nvCxnSpPr>
          <p:cNvPr id="32" name="Straight Connector 31"/>
          <p:cNvCxnSpPr/>
          <p:nvPr/>
        </p:nvCxnSpPr>
        <p:spPr>
          <a:xfrm>
            <a:off x="6106391" y="3846513"/>
            <a:ext cx="0" cy="546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774" name="Rectangle 12"/>
          <p:cNvSpPr>
            <a:spLocks noChangeArrowheads="1"/>
          </p:cNvSpPr>
          <p:nvPr/>
        </p:nvSpPr>
        <p:spPr bwMode="auto">
          <a:xfrm>
            <a:off x="6969991" y="4402138"/>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24</a:t>
            </a:r>
          </a:p>
        </p:txBody>
      </p:sp>
      <p:cxnSp>
        <p:nvCxnSpPr>
          <p:cNvPr id="34" name="Straight Connector 33"/>
          <p:cNvCxnSpPr/>
          <p:nvPr/>
        </p:nvCxnSpPr>
        <p:spPr>
          <a:xfrm>
            <a:off x="7173191" y="3846513"/>
            <a:ext cx="0" cy="546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776" name="Rectangle 12"/>
          <p:cNvSpPr>
            <a:spLocks noChangeArrowheads="1"/>
          </p:cNvSpPr>
          <p:nvPr/>
        </p:nvSpPr>
        <p:spPr bwMode="auto">
          <a:xfrm>
            <a:off x="8468592" y="4408488"/>
            <a:ext cx="425116"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33</a:t>
            </a:r>
          </a:p>
        </p:txBody>
      </p:sp>
      <p:cxnSp>
        <p:nvCxnSpPr>
          <p:cNvPr id="36" name="Straight Connector 35"/>
          <p:cNvCxnSpPr/>
          <p:nvPr/>
        </p:nvCxnSpPr>
        <p:spPr>
          <a:xfrm>
            <a:off x="8671791" y="3852863"/>
            <a:ext cx="0" cy="546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778" name="Rectangle 11"/>
          <p:cNvSpPr>
            <a:spLocks noChangeArrowheads="1"/>
          </p:cNvSpPr>
          <p:nvPr/>
        </p:nvSpPr>
        <p:spPr bwMode="auto">
          <a:xfrm>
            <a:off x="6461991" y="3903663"/>
            <a:ext cx="39626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p</a:t>
            </a:r>
            <a:r>
              <a:rPr lang="en-CA" sz="2000" baseline="-25000">
                <a:latin typeface="+mj-lt"/>
              </a:rPr>
              <a:t>4</a:t>
            </a:r>
          </a:p>
        </p:txBody>
      </p:sp>
      <p:sp>
        <p:nvSpPr>
          <p:cNvPr id="30779" name="Rectangle 11"/>
          <p:cNvSpPr>
            <a:spLocks noChangeArrowheads="1"/>
          </p:cNvSpPr>
          <p:nvPr/>
        </p:nvSpPr>
        <p:spPr bwMode="auto">
          <a:xfrm>
            <a:off x="7770091" y="3903663"/>
            <a:ext cx="396262"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p</a:t>
            </a:r>
            <a:r>
              <a:rPr lang="en-CA" sz="2000" baseline="-25000">
                <a:latin typeface="+mj-lt"/>
              </a:rPr>
              <a:t>2</a:t>
            </a:r>
          </a:p>
        </p:txBody>
      </p:sp>
      <p:cxnSp>
        <p:nvCxnSpPr>
          <p:cNvPr id="24" name="Straight Connector 23"/>
          <p:cNvCxnSpPr/>
          <p:nvPr/>
        </p:nvCxnSpPr>
        <p:spPr>
          <a:xfrm>
            <a:off x="2588491" y="4411663"/>
            <a:ext cx="6781800"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781" name="Rectangle 12"/>
          <p:cNvSpPr>
            <a:spLocks noChangeArrowheads="1"/>
          </p:cNvSpPr>
          <p:nvPr/>
        </p:nvSpPr>
        <p:spPr bwMode="auto">
          <a:xfrm>
            <a:off x="9370292" y="4183063"/>
            <a:ext cx="623889"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time</a:t>
            </a:r>
          </a:p>
        </p:txBody>
      </p:sp>
    </p:spTree>
    <p:extLst>
      <p:ext uri="{BB962C8B-B14F-4D97-AF65-F5344CB8AC3E}">
        <p14:creationId xmlns:p14="http://schemas.microsoft.com/office/powerpoint/2010/main" val="22954805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551BB9D8-47C3-D747-588D-DA6B56B9FE59}"/>
              </a:ext>
            </a:extLst>
          </p:cNvPr>
          <p:cNvPicPr>
            <a:picLocks noChangeAspect="1"/>
          </p:cNvPicPr>
          <p:nvPr/>
        </p:nvPicPr>
        <p:blipFill>
          <a:blip r:embed="rId3"/>
          <a:stretch>
            <a:fillRect/>
          </a:stretch>
        </p:blipFill>
        <p:spPr>
          <a:xfrm>
            <a:off x="792022" y="914400"/>
            <a:ext cx="9837878" cy="5867400"/>
          </a:xfrm>
          <a:prstGeom prst="rect">
            <a:avLst/>
          </a:prstGeom>
        </p:spPr>
      </p:pic>
    </p:spTree>
    <p:extLst>
      <p:ext uri="{BB962C8B-B14F-4D97-AF65-F5344CB8AC3E}">
        <p14:creationId xmlns:p14="http://schemas.microsoft.com/office/powerpoint/2010/main" val="27909816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49E31-C944-0927-8A5F-C858F609E6D0}"/>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6740105-E6CD-2D60-25E9-5F8A3A1A4705}"/>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06BD63CD-88AA-6EDA-533A-240CD7CE4354}"/>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Example-1: SA</a:t>
            </a:r>
          </a:p>
        </p:txBody>
      </p:sp>
      <p:graphicFrame>
        <p:nvGraphicFramePr>
          <p:cNvPr id="15" name="Table 14"/>
          <p:cNvGraphicFramePr>
            <a:graphicFrameLocks noGrp="1"/>
          </p:cNvGraphicFramePr>
          <p:nvPr/>
        </p:nvGraphicFramePr>
        <p:xfrm>
          <a:off x="1828800" y="1447800"/>
          <a:ext cx="7772400" cy="1482724"/>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370681">
                <a:tc>
                  <a:txBody>
                    <a:bodyPr/>
                    <a:lstStyle/>
                    <a:p>
                      <a:endParaRPr lang="en-CA" sz="1800" dirty="0">
                        <a:solidFill>
                          <a:schemeClr val="tx1"/>
                        </a:solidFill>
                        <a:latin typeface="+mj-lt"/>
                      </a:endParaRPr>
                    </a:p>
                  </a:txBody>
                  <a:tcPr marT="45700" marB="45700"/>
                </a:tc>
                <a:tc>
                  <a:txBody>
                    <a:bodyPr/>
                    <a:lstStyle/>
                    <a:p>
                      <a:pPr algn="ctr"/>
                      <a:r>
                        <a:rPr lang="en-CA" sz="1800" dirty="0">
                          <a:solidFill>
                            <a:schemeClr val="tx1"/>
                          </a:solidFill>
                          <a:latin typeface="+mj-lt"/>
                        </a:rPr>
                        <a:t>Jobs</a:t>
                      </a:r>
                    </a:p>
                  </a:txBody>
                  <a:tcPr marT="45700" marB="45700"/>
                </a:tc>
                <a:tc>
                  <a:txBody>
                    <a:bodyPr/>
                    <a:lstStyle/>
                    <a:p>
                      <a:pPr algn="ctr"/>
                      <a:r>
                        <a:rPr lang="en-CA" sz="1800" dirty="0">
                          <a:solidFill>
                            <a:schemeClr val="tx1"/>
                          </a:solidFill>
                          <a:latin typeface="+mj-lt"/>
                        </a:rPr>
                        <a:t>1</a:t>
                      </a:r>
                    </a:p>
                  </a:txBody>
                  <a:tcPr marT="45700" marB="45700"/>
                </a:tc>
                <a:tc>
                  <a:txBody>
                    <a:bodyPr/>
                    <a:lstStyle/>
                    <a:p>
                      <a:pPr algn="ctr"/>
                      <a:r>
                        <a:rPr lang="en-CA" sz="1800" dirty="0">
                          <a:solidFill>
                            <a:schemeClr val="tx1"/>
                          </a:solidFill>
                          <a:latin typeface="+mj-lt"/>
                        </a:rPr>
                        <a:t>2</a:t>
                      </a:r>
                    </a:p>
                  </a:txBody>
                  <a:tcPr marT="45700" marB="45700"/>
                </a:tc>
                <a:tc>
                  <a:txBody>
                    <a:bodyPr/>
                    <a:lstStyle/>
                    <a:p>
                      <a:pPr algn="ctr"/>
                      <a:r>
                        <a:rPr lang="en-CA" sz="1800" dirty="0">
                          <a:solidFill>
                            <a:schemeClr val="tx1"/>
                          </a:solidFill>
                          <a:latin typeface="+mj-lt"/>
                        </a:rPr>
                        <a:t>3</a:t>
                      </a:r>
                    </a:p>
                  </a:txBody>
                  <a:tcPr marT="45700" marB="45700"/>
                </a:tc>
                <a:tc>
                  <a:txBody>
                    <a:bodyPr/>
                    <a:lstStyle/>
                    <a:p>
                      <a:pPr algn="ctr"/>
                      <a:r>
                        <a:rPr lang="en-CA" sz="1800" dirty="0">
                          <a:solidFill>
                            <a:schemeClr val="tx1"/>
                          </a:solidFill>
                          <a:latin typeface="+mj-lt"/>
                        </a:rPr>
                        <a:t>4</a:t>
                      </a:r>
                    </a:p>
                  </a:txBody>
                  <a:tcPr marT="45700" marB="45700"/>
                </a:tc>
                <a:extLst>
                  <a:ext uri="{0D108BD9-81ED-4DB2-BD59-A6C34878D82A}">
                    <a16:rowId xmlns:a16="http://schemas.microsoft.com/office/drawing/2014/main" val="10000"/>
                  </a:ext>
                </a:extLst>
              </a:tr>
              <a:tr h="370681">
                <a:tc>
                  <a:txBody>
                    <a:bodyPr/>
                    <a:lstStyle/>
                    <a:p>
                      <a:r>
                        <a:rPr lang="en-CA" sz="1800" dirty="0">
                          <a:solidFill>
                            <a:schemeClr val="tx1"/>
                          </a:solidFill>
                          <a:latin typeface="+mj-lt"/>
                        </a:rPr>
                        <a:t>Processing</a:t>
                      </a:r>
                    </a:p>
                  </a:txBody>
                  <a:tcPr marT="45700" marB="45700"/>
                </a:tc>
                <a:tc>
                  <a:txBody>
                    <a:bodyPr/>
                    <a:lstStyle/>
                    <a:p>
                      <a:pPr algn="ctr"/>
                      <a:r>
                        <a:rPr lang="en-CA" sz="1800" dirty="0">
                          <a:solidFill>
                            <a:schemeClr val="tx1"/>
                          </a:solidFill>
                          <a:latin typeface="+mj-lt"/>
                        </a:rPr>
                        <a:t>p</a:t>
                      </a:r>
                      <a:r>
                        <a:rPr lang="en-CA" sz="1800" kern="1200" baseline="-25000" dirty="0">
                          <a:solidFill>
                            <a:schemeClr val="tx1"/>
                          </a:solidFill>
                          <a:latin typeface="+mj-lt"/>
                          <a:ea typeface="+mn-ea"/>
                          <a:cs typeface="+mn-cs"/>
                        </a:rPr>
                        <a:t>i</a:t>
                      </a:r>
                    </a:p>
                  </a:txBody>
                  <a:tcPr marT="45700" marB="45700"/>
                </a:tc>
                <a:tc>
                  <a:txBody>
                    <a:bodyPr/>
                    <a:lstStyle/>
                    <a:p>
                      <a:pPr algn="ctr"/>
                      <a:r>
                        <a:rPr lang="en-CA" sz="1800" dirty="0">
                          <a:solidFill>
                            <a:schemeClr val="tx1"/>
                          </a:solidFill>
                          <a:latin typeface="+mj-lt"/>
                        </a:rPr>
                        <a:t>9</a:t>
                      </a:r>
                    </a:p>
                  </a:txBody>
                  <a:tcPr marT="45700" marB="45700"/>
                </a:tc>
                <a:tc>
                  <a:txBody>
                    <a:bodyPr/>
                    <a:lstStyle/>
                    <a:p>
                      <a:pPr algn="ctr"/>
                      <a:r>
                        <a:rPr lang="en-CA" sz="1800" dirty="0">
                          <a:solidFill>
                            <a:schemeClr val="tx1"/>
                          </a:solidFill>
                          <a:latin typeface="+mj-lt"/>
                        </a:rPr>
                        <a:t>9</a:t>
                      </a:r>
                    </a:p>
                  </a:txBody>
                  <a:tcPr marT="45700" marB="45700"/>
                </a:tc>
                <a:tc>
                  <a:txBody>
                    <a:bodyPr/>
                    <a:lstStyle/>
                    <a:p>
                      <a:pPr algn="ctr"/>
                      <a:r>
                        <a:rPr lang="en-CA" sz="1800" dirty="0">
                          <a:solidFill>
                            <a:schemeClr val="tx1"/>
                          </a:solidFill>
                          <a:latin typeface="+mj-lt"/>
                        </a:rPr>
                        <a:t>12</a:t>
                      </a:r>
                    </a:p>
                  </a:txBody>
                  <a:tcPr marT="45700" marB="45700"/>
                </a:tc>
                <a:tc>
                  <a:txBody>
                    <a:bodyPr/>
                    <a:lstStyle/>
                    <a:p>
                      <a:pPr algn="ctr"/>
                      <a:r>
                        <a:rPr lang="en-CA" sz="1800" dirty="0">
                          <a:solidFill>
                            <a:schemeClr val="tx1"/>
                          </a:solidFill>
                          <a:latin typeface="+mj-lt"/>
                        </a:rPr>
                        <a:t>3</a:t>
                      </a:r>
                    </a:p>
                  </a:txBody>
                  <a:tcPr marT="45700" marB="45700"/>
                </a:tc>
                <a:extLst>
                  <a:ext uri="{0D108BD9-81ED-4DB2-BD59-A6C34878D82A}">
                    <a16:rowId xmlns:a16="http://schemas.microsoft.com/office/drawing/2014/main" val="10001"/>
                  </a:ext>
                </a:extLst>
              </a:tr>
              <a:tr h="370681">
                <a:tc>
                  <a:txBody>
                    <a:bodyPr/>
                    <a:lstStyle/>
                    <a:p>
                      <a:r>
                        <a:rPr lang="en-CA" sz="1800" dirty="0">
                          <a:solidFill>
                            <a:schemeClr val="tx1"/>
                          </a:solidFill>
                          <a:latin typeface="+mj-lt"/>
                        </a:rPr>
                        <a:t>Due</a:t>
                      </a:r>
                    </a:p>
                  </a:txBody>
                  <a:tcPr marT="45700" marB="45700"/>
                </a:tc>
                <a:tc>
                  <a:txBody>
                    <a:bodyPr/>
                    <a:lstStyle/>
                    <a:p>
                      <a:pPr algn="ctr"/>
                      <a:r>
                        <a:rPr lang="en-CA" sz="1800" dirty="0" err="1">
                          <a:solidFill>
                            <a:schemeClr val="tx1"/>
                          </a:solidFill>
                          <a:latin typeface="+mj-lt"/>
                        </a:rPr>
                        <a:t>d</a:t>
                      </a:r>
                      <a:r>
                        <a:rPr lang="en-CA" sz="1800" kern="1200" baseline="-25000" dirty="0" err="1">
                          <a:solidFill>
                            <a:schemeClr val="tx1"/>
                          </a:solidFill>
                          <a:latin typeface="+mj-lt"/>
                          <a:ea typeface="+mn-ea"/>
                          <a:cs typeface="+mn-cs"/>
                        </a:rPr>
                        <a:t>j</a:t>
                      </a:r>
                      <a:endParaRPr lang="en-CA" sz="1800" kern="1200" baseline="-25000" dirty="0">
                        <a:solidFill>
                          <a:schemeClr val="tx1"/>
                        </a:solidFill>
                        <a:latin typeface="+mj-lt"/>
                        <a:ea typeface="+mn-ea"/>
                        <a:cs typeface="+mn-cs"/>
                      </a:endParaRPr>
                    </a:p>
                  </a:txBody>
                  <a:tcPr marT="45700" marB="45700"/>
                </a:tc>
                <a:tc>
                  <a:txBody>
                    <a:bodyPr/>
                    <a:lstStyle/>
                    <a:p>
                      <a:pPr algn="ctr"/>
                      <a:r>
                        <a:rPr lang="en-CA" sz="1800" dirty="0">
                          <a:solidFill>
                            <a:schemeClr val="tx1"/>
                          </a:solidFill>
                          <a:latin typeface="+mj-lt"/>
                        </a:rPr>
                        <a:t>10</a:t>
                      </a:r>
                    </a:p>
                  </a:txBody>
                  <a:tcPr marT="45700" marB="45700"/>
                </a:tc>
                <a:tc>
                  <a:txBody>
                    <a:bodyPr/>
                    <a:lstStyle/>
                    <a:p>
                      <a:pPr algn="ctr"/>
                      <a:r>
                        <a:rPr lang="en-CA" sz="1800" dirty="0">
                          <a:solidFill>
                            <a:schemeClr val="tx1"/>
                          </a:solidFill>
                          <a:latin typeface="+mj-lt"/>
                        </a:rPr>
                        <a:t>8</a:t>
                      </a:r>
                    </a:p>
                  </a:txBody>
                  <a:tcPr marT="45700" marB="45700"/>
                </a:tc>
                <a:tc>
                  <a:txBody>
                    <a:bodyPr/>
                    <a:lstStyle/>
                    <a:p>
                      <a:pPr algn="ctr"/>
                      <a:r>
                        <a:rPr lang="en-CA" sz="1800" dirty="0">
                          <a:solidFill>
                            <a:schemeClr val="tx1"/>
                          </a:solidFill>
                          <a:latin typeface="+mj-lt"/>
                        </a:rPr>
                        <a:t>5</a:t>
                      </a:r>
                    </a:p>
                  </a:txBody>
                  <a:tcPr marT="45700" marB="45700"/>
                </a:tc>
                <a:tc>
                  <a:txBody>
                    <a:bodyPr/>
                    <a:lstStyle/>
                    <a:p>
                      <a:pPr algn="ctr"/>
                      <a:r>
                        <a:rPr lang="en-CA" sz="1800" dirty="0">
                          <a:solidFill>
                            <a:schemeClr val="tx1"/>
                          </a:solidFill>
                          <a:latin typeface="+mj-lt"/>
                        </a:rPr>
                        <a:t>28</a:t>
                      </a:r>
                    </a:p>
                  </a:txBody>
                  <a:tcPr marT="45700" marB="45700"/>
                </a:tc>
                <a:extLst>
                  <a:ext uri="{0D108BD9-81ED-4DB2-BD59-A6C34878D82A}">
                    <a16:rowId xmlns:a16="http://schemas.microsoft.com/office/drawing/2014/main" val="10002"/>
                  </a:ext>
                </a:extLst>
              </a:tr>
              <a:tr h="370681">
                <a:tc>
                  <a:txBody>
                    <a:bodyPr/>
                    <a:lstStyle/>
                    <a:p>
                      <a:r>
                        <a:rPr lang="en-CA" sz="1800" dirty="0">
                          <a:solidFill>
                            <a:schemeClr val="tx1"/>
                          </a:solidFill>
                          <a:latin typeface="+mj-lt"/>
                        </a:rPr>
                        <a:t>Weight</a:t>
                      </a:r>
                    </a:p>
                  </a:txBody>
                  <a:tcPr marT="45700" marB="45700"/>
                </a:tc>
                <a:tc>
                  <a:txBody>
                    <a:bodyPr/>
                    <a:lstStyle/>
                    <a:p>
                      <a:pPr algn="ctr"/>
                      <a:r>
                        <a:rPr lang="en-CA" sz="1800" dirty="0" err="1">
                          <a:solidFill>
                            <a:schemeClr val="tx1"/>
                          </a:solidFill>
                          <a:latin typeface="+mj-lt"/>
                        </a:rPr>
                        <a:t>w</a:t>
                      </a:r>
                      <a:r>
                        <a:rPr lang="en-CA" sz="1800" baseline="-25000" dirty="0" err="1">
                          <a:solidFill>
                            <a:schemeClr val="tx1"/>
                          </a:solidFill>
                          <a:latin typeface="+mj-lt"/>
                        </a:rPr>
                        <a:t>j</a:t>
                      </a:r>
                      <a:endParaRPr lang="en-CA" sz="1800" baseline="-25000" dirty="0">
                        <a:solidFill>
                          <a:schemeClr val="tx1"/>
                        </a:solidFill>
                        <a:latin typeface="+mj-lt"/>
                      </a:endParaRPr>
                    </a:p>
                  </a:txBody>
                  <a:tcPr marT="45700" marB="45700"/>
                </a:tc>
                <a:tc>
                  <a:txBody>
                    <a:bodyPr/>
                    <a:lstStyle/>
                    <a:p>
                      <a:pPr algn="ctr"/>
                      <a:r>
                        <a:rPr lang="en-CA" sz="1800" dirty="0">
                          <a:solidFill>
                            <a:schemeClr val="tx1"/>
                          </a:solidFill>
                          <a:latin typeface="+mj-lt"/>
                        </a:rPr>
                        <a:t>14</a:t>
                      </a:r>
                    </a:p>
                  </a:txBody>
                  <a:tcPr marT="45700" marB="45700"/>
                </a:tc>
                <a:tc>
                  <a:txBody>
                    <a:bodyPr/>
                    <a:lstStyle/>
                    <a:p>
                      <a:pPr algn="ctr"/>
                      <a:r>
                        <a:rPr lang="en-CA" sz="1800" dirty="0">
                          <a:solidFill>
                            <a:schemeClr val="tx1"/>
                          </a:solidFill>
                          <a:latin typeface="+mj-lt"/>
                        </a:rPr>
                        <a:t>12</a:t>
                      </a:r>
                    </a:p>
                  </a:txBody>
                  <a:tcPr marT="45700" marB="45700"/>
                </a:tc>
                <a:tc>
                  <a:txBody>
                    <a:bodyPr/>
                    <a:lstStyle/>
                    <a:p>
                      <a:pPr algn="ctr"/>
                      <a:r>
                        <a:rPr lang="en-CA" sz="1800" dirty="0">
                          <a:solidFill>
                            <a:schemeClr val="tx1"/>
                          </a:solidFill>
                          <a:latin typeface="+mj-lt"/>
                        </a:rPr>
                        <a:t>1</a:t>
                      </a:r>
                    </a:p>
                  </a:txBody>
                  <a:tcPr marT="45700" marB="45700"/>
                </a:tc>
                <a:tc>
                  <a:txBody>
                    <a:bodyPr/>
                    <a:lstStyle/>
                    <a:p>
                      <a:pPr algn="ctr"/>
                      <a:r>
                        <a:rPr lang="en-CA" sz="1800" dirty="0">
                          <a:solidFill>
                            <a:schemeClr val="tx1"/>
                          </a:solidFill>
                          <a:latin typeface="+mj-lt"/>
                        </a:rPr>
                        <a:t>12</a:t>
                      </a:r>
                    </a:p>
                  </a:txBody>
                  <a:tcPr marT="45700" marB="45700"/>
                </a:tc>
                <a:extLst>
                  <a:ext uri="{0D108BD9-81ED-4DB2-BD59-A6C34878D82A}">
                    <a16:rowId xmlns:a16="http://schemas.microsoft.com/office/drawing/2014/main" val="10003"/>
                  </a:ext>
                </a:extLst>
              </a:tr>
            </a:tbl>
          </a:graphicData>
        </a:graphic>
      </p:graphicFrame>
      <p:sp>
        <p:nvSpPr>
          <p:cNvPr id="31785" name="Rectangle 15"/>
          <p:cNvSpPr>
            <a:spLocks noChangeArrowheads="1"/>
          </p:cNvSpPr>
          <p:nvPr/>
        </p:nvSpPr>
        <p:spPr bwMode="auto">
          <a:xfrm>
            <a:off x="1752600" y="3098801"/>
            <a:ext cx="8915400" cy="180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spcBef>
                <a:spcPts val="600"/>
              </a:spcBef>
              <a:spcAft>
                <a:spcPts val="600"/>
              </a:spcAft>
            </a:pPr>
            <a:r>
              <a:rPr lang="en-US" dirty="0">
                <a:latin typeface="+mj-lt"/>
              </a:rPr>
              <a:t>Neighborhood by </a:t>
            </a:r>
            <a:r>
              <a:rPr lang="en-US" b="1" dirty="0">
                <a:latin typeface="+mj-lt"/>
              </a:rPr>
              <a:t>swapping the order of jobs</a:t>
            </a:r>
            <a:r>
              <a:rPr lang="en-US" dirty="0">
                <a:latin typeface="+mj-lt"/>
              </a:rPr>
              <a:t>. Select one at random</a:t>
            </a:r>
          </a:p>
          <a:p>
            <a:pPr>
              <a:lnSpc>
                <a:spcPct val="130000"/>
              </a:lnSpc>
              <a:spcBef>
                <a:spcPts val="600"/>
              </a:spcBef>
              <a:spcAft>
                <a:spcPts val="600"/>
              </a:spcAft>
            </a:pPr>
            <a:r>
              <a:rPr lang="en-US" dirty="0">
                <a:latin typeface="+mj-lt"/>
              </a:rPr>
              <a:t>Use </a:t>
            </a:r>
            <a:r>
              <a:rPr lang="en-US" b="1" dirty="0">
                <a:latin typeface="+mj-lt"/>
              </a:rPr>
              <a:t>geometric temperature reduction: </a:t>
            </a:r>
            <a:r>
              <a:rPr lang="en-US" dirty="0">
                <a:latin typeface="+mj-lt"/>
              </a:rPr>
              <a:t>    </a:t>
            </a:r>
            <a:r>
              <a:rPr lang="en-US" dirty="0">
                <a:latin typeface="+mj-lt"/>
                <a:sym typeface="Symbol" pitchFamily="18" charset="2"/>
              </a:rPr>
              <a:t></a:t>
            </a:r>
            <a:r>
              <a:rPr lang="en-US" dirty="0">
                <a:latin typeface="+mj-lt"/>
              </a:rPr>
              <a:t>=0.9,   T</a:t>
            </a:r>
            <a:r>
              <a:rPr lang="en-US" baseline="-25000" dirty="0">
                <a:latin typeface="+mj-lt"/>
              </a:rPr>
              <a:t>o</a:t>
            </a:r>
            <a:r>
              <a:rPr lang="en-US" dirty="0">
                <a:latin typeface="+mj-lt"/>
              </a:rPr>
              <a:t> =0.9</a:t>
            </a:r>
          </a:p>
          <a:p>
            <a:pPr>
              <a:lnSpc>
                <a:spcPct val="130000"/>
              </a:lnSpc>
              <a:spcBef>
                <a:spcPts val="600"/>
              </a:spcBef>
              <a:spcAft>
                <a:spcPts val="600"/>
              </a:spcAft>
            </a:pPr>
            <a:r>
              <a:rPr lang="en-US" dirty="0">
                <a:latin typeface="+mj-lt"/>
              </a:rPr>
              <a:t>Set </a:t>
            </a:r>
            <a:r>
              <a:rPr lang="en-US" b="1" dirty="0">
                <a:latin typeface="+mj-lt"/>
              </a:rPr>
              <a:t>number of iterations </a:t>
            </a:r>
            <a:r>
              <a:rPr lang="en-US" dirty="0">
                <a:latin typeface="+mj-lt"/>
              </a:rPr>
              <a:t>at the same temperature=2</a:t>
            </a:r>
          </a:p>
        </p:txBody>
      </p:sp>
    </p:spTree>
    <p:extLst>
      <p:ext uri="{BB962C8B-B14F-4D97-AF65-F5344CB8AC3E}">
        <p14:creationId xmlns:p14="http://schemas.microsoft.com/office/powerpoint/2010/main" val="25995559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22775-3ED7-E56B-6A12-EACAD4639356}"/>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0B97F18-9232-F171-0330-B52DD404FD8B}"/>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9AF8ECFE-EFE3-7029-0AF4-B77DB3BBB607}"/>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Example-1: SA – Iteration 1</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B50B891-565D-2A0F-2776-690EE4E6999B}"/>
                  </a:ext>
                </a:extLst>
              </p:cNvPr>
              <p:cNvGraphicFramePr>
                <a:graphicFrameLocks noGrp="1"/>
              </p:cNvGraphicFramePr>
              <p:nvPr/>
            </p:nvGraphicFramePr>
            <p:xfrm>
              <a:off x="7234093" y="1234420"/>
              <a:ext cx="4747780" cy="1828800"/>
            </p:xfrm>
            <a:graphic>
              <a:graphicData uri="http://schemas.openxmlformats.org/drawingml/2006/table">
                <a:tbl>
                  <a:tblPr firstRow="1" bandRow="1">
                    <a:tableStyleId>{5C22544A-7EE6-4342-B048-85BDC9FD1C3A}</a:tableStyleId>
                  </a:tblPr>
                  <a:tblGrid>
                    <a:gridCol w="949556">
                      <a:extLst>
                        <a:ext uri="{9D8B030D-6E8A-4147-A177-3AD203B41FA5}">
                          <a16:colId xmlns:a16="http://schemas.microsoft.com/office/drawing/2014/main" val="2011171745"/>
                        </a:ext>
                      </a:extLst>
                    </a:gridCol>
                    <a:gridCol w="949556">
                      <a:extLst>
                        <a:ext uri="{9D8B030D-6E8A-4147-A177-3AD203B41FA5}">
                          <a16:colId xmlns:a16="http://schemas.microsoft.com/office/drawing/2014/main" val="669730486"/>
                        </a:ext>
                      </a:extLst>
                    </a:gridCol>
                    <a:gridCol w="949556">
                      <a:extLst>
                        <a:ext uri="{9D8B030D-6E8A-4147-A177-3AD203B41FA5}">
                          <a16:colId xmlns:a16="http://schemas.microsoft.com/office/drawing/2014/main" val="2552166880"/>
                        </a:ext>
                      </a:extLst>
                    </a:gridCol>
                    <a:gridCol w="949556">
                      <a:extLst>
                        <a:ext uri="{9D8B030D-6E8A-4147-A177-3AD203B41FA5}">
                          <a16:colId xmlns:a16="http://schemas.microsoft.com/office/drawing/2014/main" val="296616516"/>
                        </a:ext>
                      </a:extLst>
                    </a:gridCol>
                    <a:gridCol w="949556">
                      <a:extLst>
                        <a:ext uri="{9D8B030D-6E8A-4147-A177-3AD203B41FA5}">
                          <a16:colId xmlns:a16="http://schemas.microsoft.com/office/drawing/2014/main" val="3072815455"/>
                        </a:ext>
                      </a:extLst>
                    </a:gridCol>
                  </a:tblGrid>
                  <a:tr h="370840">
                    <a:tc>
                      <a:txBody>
                        <a:bodyPr/>
                        <a:lstStyle/>
                        <a:p>
                          <a:pPr algn="ctr"/>
                          <a:r>
                            <a:rPr lang="en-US" sz="2400" dirty="0">
                              <a:latin typeface="+mj-lt"/>
                            </a:rPr>
                            <a:t>Jobs</a:t>
                          </a:r>
                        </a:p>
                      </a:txBody>
                      <a:tcPr/>
                    </a:tc>
                    <a:tc>
                      <a:txBody>
                        <a:bodyPr/>
                        <a:lstStyle/>
                        <a:p>
                          <a:pPr algn="ctr"/>
                          <a:r>
                            <a:rPr lang="en-US" sz="2400" dirty="0">
                              <a:latin typeface="+mj-lt"/>
                            </a:rPr>
                            <a:t>1</a:t>
                          </a:r>
                        </a:p>
                      </a:txBody>
                      <a:tcPr/>
                    </a:tc>
                    <a:tc>
                      <a:txBody>
                        <a:bodyPr/>
                        <a:lstStyle/>
                        <a:p>
                          <a:pPr algn="ctr"/>
                          <a:r>
                            <a:rPr lang="en-US" sz="2400" dirty="0">
                              <a:latin typeface="+mj-lt"/>
                            </a:rPr>
                            <a:t>2</a:t>
                          </a:r>
                        </a:p>
                      </a:txBody>
                      <a:tcPr/>
                    </a:tc>
                    <a:tc>
                      <a:txBody>
                        <a:bodyPr/>
                        <a:lstStyle/>
                        <a:p>
                          <a:pPr algn="ctr"/>
                          <a:r>
                            <a:rPr lang="en-US" sz="2400" dirty="0">
                              <a:latin typeface="+mj-lt"/>
                            </a:rPr>
                            <a:t>3</a:t>
                          </a:r>
                        </a:p>
                      </a:txBody>
                      <a:tcPr/>
                    </a:tc>
                    <a:tc>
                      <a:txBody>
                        <a:bodyPr/>
                        <a:lstStyle/>
                        <a:p>
                          <a:pPr algn="ctr"/>
                          <a:r>
                            <a:rPr lang="en-US" sz="2400" dirty="0">
                              <a:latin typeface="+mj-lt"/>
                            </a:rPr>
                            <a:t>4</a:t>
                          </a:r>
                        </a:p>
                      </a:txBody>
                      <a:tcPr/>
                    </a:tc>
                    <a:extLst>
                      <a:ext uri="{0D108BD9-81ED-4DB2-BD59-A6C34878D82A}">
                        <a16:rowId xmlns:a16="http://schemas.microsoft.com/office/drawing/2014/main" val="428404261"/>
                      </a:ext>
                    </a:extLst>
                  </a:tr>
                  <a:tr h="370840">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𝑝</m:t>
                                </m:r>
                                <m:r>
                                  <a:rPr lang="en-US" sz="2400" i="1" baseline="-25000" dirty="0" err="1" smtClean="0">
                                    <a:latin typeface="Cambria Math" panose="02040503050406030204" pitchFamily="18" charset="0"/>
                                  </a:rPr>
                                  <m:t>𝑗</m:t>
                                </m:r>
                              </m:oMath>
                            </m:oMathPara>
                          </a14:m>
                          <a:endParaRPr lang="en-US" sz="2400" baseline="-25000" dirty="0">
                            <a:latin typeface="+mj-lt"/>
                          </a:endParaRPr>
                        </a:p>
                      </a:txBody>
                      <a:tcPr/>
                    </a:tc>
                    <a:tc>
                      <a:txBody>
                        <a:bodyPr/>
                        <a:lstStyle/>
                        <a:p>
                          <a:pPr algn="ctr"/>
                          <a:r>
                            <a:rPr lang="en-US" sz="2400" dirty="0">
                              <a:latin typeface="+mj-lt"/>
                            </a:rPr>
                            <a:t>9</a:t>
                          </a:r>
                        </a:p>
                      </a:txBody>
                      <a:tcPr/>
                    </a:tc>
                    <a:tc>
                      <a:txBody>
                        <a:bodyPr/>
                        <a:lstStyle/>
                        <a:p>
                          <a:pPr algn="ctr"/>
                          <a:r>
                            <a:rPr lang="en-US" sz="2400" dirty="0">
                              <a:latin typeface="+mj-lt"/>
                            </a:rPr>
                            <a:t>9</a:t>
                          </a:r>
                        </a:p>
                      </a:txBody>
                      <a:tcPr/>
                    </a:tc>
                    <a:tc>
                      <a:txBody>
                        <a:bodyPr/>
                        <a:lstStyle/>
                        <a:p>
                          <a:pPr algn="ctr"/>
                          <a:r>
                            <a:rPr lang="en-US" sz="2400" dirty="0">
                              <a:latin typeface="+mj-lt"/>
                            </a:rPr>
                            <a:t>12</a:t>
                          </a:r>
                        </a:p>
                      </a:txBody>
                      <a:tcPr/>
                    </a:tc>
                    <a:tc>
                      <a:txBody>
                        <a:bodyPr/>
                        <a:lstStyle/>
                        <a:p>
                          <a:pPr algn="ctr"/>
                          <a:r>
                            <a:rPr lang="en-US" sz="2400" dirty="0">
                              <a:latin typeface="+mj-lt"/>
                            </a:rPr>
                            <a:t>3</a:t>
                          </a:r>
                        </a:p>
                      </a:txBody>
                      <a:tcPr/>
                    </a:tc>
                    <a:extLst>
                      <a:ext uri="{0D108BD9-81ED-4DB2-BD59-A6C34878D82A}">
                        <a16:rowId xmlns:a16="http://schemas.microsoft.com/office/drawing/2014/main" val="1649130432"/>
                      </a:ext>
                    </a:extLst>
                  </a:tr>
                  <a:tr h="370840">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𝑑</m:t>
                                </m:r>
                                <m:r>
                                  <a:rPr lang="en-US" sz="2400" i="1" baseline="-25000" dirty="0" err="1" smtClean="0">
                                    <a:latin typeface="Cambria Math" panose="02040503050406030204" pitchFamily="18" charset="0"/>
                                  </a:rPr>
                                  <m:t>𝑗</m:t>
                                </m:r>
                              </m:oMath>
                            </m:oMathPara>
                          </a14:m>
                          <a:endParaRPr lang="en-US" sz="2400" dirty="0">
                            <a:latin typeface="+mj-lt"/>
                          </a:endParaRPr>
                        </a:p>
                      </a:txBody>
                      <a:tcPr/>
                    </a:tc>
                    <a:tc>
                      <a:txBody>
                        <a:bodyPr/>
                        <a:lstStyle/>
                        <a:p>
                          <a:pPr algn="ctr"/>
                          <a:r>
                            <a:rPr lang="en-US" sz="2400" dirty="0">
                              <a:latin typeface="+mj-lt"/>
                            </a:rPr>
                            <a:t>10</a:t>
                          </a:r>
                        </a:p>
                      </a:txBody>
                      <a:tcPr/>
                    </a:tc>
                    <a:tc>
                      <a:txBody>
                        <a:bodyPr/>
                        <a:lstStyle/>
                        <a:p>
                          <a:pPr algn="ctr"/>
                          <a:r>
                            <a:rPr lang="en-US" sz="2400" dirty="0">
                              <a:latin typeface="+mj-lt"/>
                            </a:rPr>
                            <a:t>8</a:t>
                          </a:r>
                        </a:p>
                      </a:txBody>
                      <a:tcPr/>
                    </a:tc>
                    <a:tc>
                      <a:txBody>
                        <a:bodyPr/>
                        <a:lstStyle/>
                        <a:p>
                          <a:pPr algn="ctr"/>
                          <a:r>
                            <a:rPr lang="en-US" sz="2400" dirty="0">
                              <a:latin typeface="+mj-lt"/>
                            </a:rPr>
                            <a:t>5</a:t>
                          </a:r>
                        </a:p>
                      </a:txBody>
                      <a:tcPr/>
                    </a:tc>
                    <a:tc>
                      <a:txBody>
                        <a:bodyPr/>
                        <a:lstStyle/>
                        <a:p>
                          <a:pPr algn="ctr"/>
                          <a:r>
                            <a:rPr lang="en-US" sz="2400" dirty="0">
                              <a:latin typeface="+mj-lt"/>
                            </a:rPr>
                            <a:t>28</a:t>
                          </a:r>
                        </a:p>
                      </a:txBody>
                      <a:tcPr/>
                    </a:tc>
                    <a:extLst>
                      <a:ext uri="{0D108BD9-81ED-4DB2-BD59-A6C34878D82A}">
                        <a16:rowId xmlns:a16="http://schemas.microsoft.com/office/drawing/2014/main" val="4243676963"/>
                      </a:ext>
                    </a:extLst>
                  </a:tr>
                  <a:tr h="370840">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𝑤</m:t>
                                </m:r>
                                <m:r>
                                  <a:rPr lang="en-US" sz="2400" i="1" baseline="-25000" dirty="0" err="1" smtClean="0">
                                    <a:latin typeface="Cambria Math" panose="02040503050406030204" pitchFamily="18" charset="0"/>
                                  </a:rPr>
                                  <m:t>𝑗</m:t>
                                </m:r>
                              </m:oMath>
                            </m:oMathPara>
                          </a14:m>
                          <a:endParaRPr lang="en-US" sz="2400" dirty="0">
                            <a:latin typeface="+mj-lt"/>
                          </a:endParaRPr>
                        </a:p>
                      </a:txBody>
                      <a:tcPr/>
                    </a:tc>
                    <a:tc>
                      <a:txBody>
                        <a:bodyPr/>
                        <a:lstStyle/>
                        <a:p>
                          <a:pPr algn="ctr"/>
                          <a:r>
                            <a:rPr lang="en-US" sz="2400" dirty="0">
                              <a:latin typeface="+mj-lt"/>
                            </a:rPr>
                            <a:t>14</a:t>
                          </a:r>
                        </a:p>
                      </a:txBody>
                      <a:tcPr/>
                    </a:tc>
                    <a:tc>
                      <a:txBody>
                        <a:bodyPr/>
                        <a:lstStyle/>
                        <a:p>
                          <a:pPr algn="ctr"/>
                          <a:r>
                            <a:rPr lang="en-US" sz="2400" dirty="0">
                              <a:latin typeface="+mj-lt"/>
                            </a:rPr>
                            <a:t>12</a:t>
                          </a:r>
                        </a:p>
                      </a:txBody>
                      <a:tcPr/>
                    </a:tc>
                    <a:tc>
                      <a:txBody>
                        <a:bodyPr/>
                        <a:lstStyle/>
                        <a:p>
                          <a:pPr algn="ctr"/>
                          <a:r>
                            <a:rPr lang="en-US" sz="2400" dirty="0">
                              <a:latin typeface="+mj-lt"/>
                            </a:rPr>
                            <a:t>1</a:t>
                          </a:r>
                        </a:p>
                      </a:txBody>
                      <a:tcPr/>
                    </a:tc>
                    <a:tc>
                      <a:txBody>
                        <a:bodyPr/>
                        <a:lstStyle/>
                        <a:p>
                          <a:pPr algn="ctr"/>
                          <a:r>
                            <a:rPr lang="en-US" sz="2400" dirty="0">
                              <a:latin typeface="+mj-lt"/>
                            </a:rPr>
                            <a:t>12</a:t>
                          </a:r>
                        </a:p>
                      </a:txBody>
                      <a:tcPr/>
                    </a:tc>
                    <a:extLst>
                      <a:ext uri="{0D108BD9-81ED-4DB2-BD59-A6C34878D82A}">
                        <a16:rowId xmlns:a16="http://schemas.microsoft.com/office/drawing/2014/main" val="2269355727"/>
                      </a:ext>
                    </a:extLst>
                  </a:tr>
                </a:tbl>
              </a:graphicData>
            </a:graphic>
          </p:graphicFrame>
        </mc:Choice>
        <mc:Fallback xmlns="">
          <p:graphicFrame>
            <p:nvGraphicFramePr>
              <p:cNvPr id="3" name="Table 2">
                <a:extLst>
                  <a:ext uri="{FF2B5EF4-FFF2-40B4-BE49-F238E27FC236}">
                    <a16:creationId xmlns:a16="http://schemas.microsoft.com/office/drawing/2014/main" id="{8B50B891-565D-2A0F-2776-690EE4E6999B}"/>
                  </a:ext>
                </a:extLst>
              </p:cNvPr>
              <p:cNvGraphicFramePr>
                <a:graphicFrameLocks noGrp="1"/>
              </p:cNvGraphicFramePr>
              <p:nvPr>
                <p:extLst>
                  <p:ext uri="{D42A27DB-BD31-4B8C-83A1-F6EECF244321}">
                    <p14:modId xmlns:p14="http://schemas.microsoft.com/office/powerpoint/2010/main" val="3341203578"/>
                  </p:ext>
                </p:extLst>
              </p:nvPr>
            </p:nvGraphicFramePr>
            <p:xfrm>
              <a:off x="7234093" y="1234420"/>
              <a:ext cx="4747780" cy="1828800"/>
            </p:xfrm>
            <a:graphic>
              <a:graphicData uri="http://schemas.openxmlformats.org/drawingml/2006/table">
                <a:tbl>
                  <a:tblPr firstRow="1" bandRow="1">
                    <a:tableStyleId>{5C22544A-7EE6-4342-B048-85BDC9FD1C3A}</a:tableStyleId>
                  </a:tblPr>
                  <a:tblGrid>
                    <a:gridCol w="949556">
                      <a:extLst>
                        <a:ext uri="{9D8B030D-6E8A-4147-A177-3AD203B41FA5}">
                          <a16:colId xmlns:a16="http://schemas.microsoft.com/office/drawing/2014/main" val="2011171745"/>
                        </a:ext>
                      </a:extLst>
                    </a:gridCol>
                    <a:gridCol w="949556">
                      <a:extLst>
                        <a:ext uri="{9D8B030D-6E8A-4147-A177-3AD203B41FA5}">
                          <a16:colId xmlns:a16="http://schemas.microsoft.com/office/drawing/2014/main" val="669730486"/>
                        </a:ext>
                      </a:extLst>
                    </a:gridCol>
                    <a:gridCol w="949556">
                      <a:extLst>
                        <a:ext uri="{9D8B030D-6E8A-4147-A177-3AD203B41FA5}">
                          <a16:colId xmlns:a16="http://schemas.microsoft.com/office/drawing/2014/main" val="2552166880"/>
                        </a:ext>
                      </a:extLst>
                    </a:gridCol>
                    <a:gridCol w="949556">
                      <a:extLst>
                        <a:ext uri="{9D8B030D-6E8A-4147-A177-3AD203B41FA5}">
                          <a16:colId xmlns:a16="http://schemas.microsoft.com/office/drawing/2014/main" val="296616516"/>
                        </a:ext>
                      </a:extLst>
                    </a:gridCol>
                    <a:gridCol w="949556">
                      <a:extLst>
                        <a:ext uri="{9D8B030D-6E8A-4147-A177-3AD203B41FA5}">
                          <a16:colId xmlns:a16="http://schemas.microsoft.com/office/drawing/2014/main" val="3072815455"/>
                        </a:ext>
                      </a:extLst>
                    </a:gridCol>
                  </a:tblGrid>
                  <a:tr h="457200">
                    <a:tc>
                      <a:txBody>
                        <a:bodyPr/>
                        <a:lstStyle/>
                        <a:p>
                          <a:pPr algn="ctr"/>
                          <a:r>
                            <a:rPr lang="en-US" sz="2400" dirty="0">
                              <a:latin typeface="+mj-lt"/>
                            </a:rPr>
                            <a:t>Jobs</a:t>
                          </a:r>
                        </a:p>
                      </a:txBody>
                      <a:tcPr/>
                    </a:tc>
                    <a:tc>
                      <a:txBody>
                        <a:bodyPr/>
                        <a:lstStyle/>
                        <a:p>
                          <a:pPr algn="ctr"/>
                          <a:r>
                            <a:rPr lang="en-US" sz="2400" dirty="0">
                              <a:latin typeface="+mj-lt"/>
                            </a:rPr>
                            <a:t>1</a:t>
                          </a:r>
                        </a:p>
                      </a:txBody>
                      <a:tcPr/>
                    </a:tc>
                    <a:tc>
                      <a:txBody>
                        <a:bodyPr/>
                        <a:lstStyle/>
                        <a:p>
                          <a:pPr algn="ctr"/>
                          <a:r>
                            <a:rPr lang="en-US" sz="2400" dirty="0">
                              <a:latin typeface="+mj-lt"/>
                            </a:rPr>
                            <a:t>2</a:t>
                          </a:r>
                        </a:p>
                      </a:txBody>
                      <a:tcPr/>
                    </a:tc>
                    <a:tc>
                      <a:txBody>
                        <a:bodyPr/>
                        <a:lstStyle/>
                        <a:p>
                          <a:pPr algn="ctr"/>
                          <a:r>
                            <a:rPr lang="en-US" sz="2400" dirty="0">
                              <a:latin typeface="+mj-lt"/>
                            </a:rPr>
                            <a:t>3</a:t>
                          </a:r>
                        </a:p>
                      </a:txBody>
                      <a:tcPr/>
                    </a:tc>
                    <a:tc>
                      <a:txBody>
                        <a:bodyPr/>
                        <a:lstStyle/>
                        <a:p>
                          <a:pPr algn="ctr"/>
                          <a:r>
                            <a:rPr lang="en-US" sz="2400" dirty="0">
                              <a:latin typeface="+mj-lt"/>
                            </a:rPr>
                            <a:t>4</a:t>
                          </a:r>
                        </a:p>
                      </a:txBody>
                      <a:tcPr/>
                    </a:tc>
                    <a:extLst>
                      <a:ext uri="{0D108BD9-81ED-4DB2-BD59-A6C34878D82A}">
                        <a16:rowId xmlns:a16="http://schemas.microsoft.com/office/drawing/2014/main" val="428404261"/>
                      </a:ext>
                    </a:extLst>
                  </a:tr>
                  <a:tr h="457200">
                    <a:tc>
                      <a:txBody>
                        <a:bodyPr/>
                        <a:lstStyle/>
                        <a:p>
                          <a:endParaRPr lang="en-US"/>
                        </a:p>
                      </a:txBody>
                      <a:tcPr>
                        <a:blipFill>
                          <a:blip r:embed="rId3"/>
                          <a:stretch>
                            <a:fillRect l="-641" t="-109211" r="-402564" b="-226316"/>
                          </a:stretch>
                        </a:blipFill>
                      </a:tcPr>
                    </a:tc>
                    <a:tc>
                      <a:txBody>
                        <a:bodyPr/>
                        <a:lstStyle/>
                        <a:p>
                          <a:pPr algn="ctr"/>
                          <a:r>
                            <a:rPr lang="en-US" sz="2400" dirty="0">
                              <a:latin typeface="+mj-lt"/>
                            </a:rPr>
                            <a:t>9</a:t>
                          </a:r>
                        </a:p>
                      </a:txBody>
                      <a:tcPr/>
                    </a:tc>
                    <a:tc>
                      <a:txBody>
                        <a:bodyPr/>
                        <a:lstStyle/>
                        <a:p>
                          <a:pPr algn="ctr"/>
                          <a:r>
                            <a:rPr lang="en-US" sz="2400" dirty="0">
                              <a:latin typeface="+mj-lt"/>
                            </a:rPr>
                            <a:t>9</a:t>
                          </a:r>
                        </a:p>
                      </a:txBody>
                      <a:tcPr/>
                    </a:tc>
                    <a:tc>
                      <a:txBody>
                        <a:bodyPr/>
                        <a:lstStyle/>
                        <a:p>
                          <a:pPr algn="ctr"/>
                          <a:r>
                            <a:rPr lang="en-US" sz="2400" dirty="0">
                              <a:latin typeface="+mj-lt"/>
                            </a:rPr>
                            <a:t>12</a:t>
                          </a:r>
                        </a:p>
                      </a:txBody>
                      <a:tcPr/>
                    </a:tc>
                    <a:tc>
                      <a:txBody>
                        <a:bodyPr/>
                        <a:lstStyle/>
                        <a:p>
                          <a:pPr algn="ctr"/>
                          <a:r>
                            <a:rPr lang="en-US" sz="2400" dirty="0">
                              <a:latin typeface="+mj-lt"/>
                            </a:rPr>
                            <a:t>3</a:t>
                          </a:r>
                        </a:p>
                      </a:txBody>
                      <a:tcPr/>
                    </a:tc>
                    <a:extLst>
                      <a:ext uri="{0D108BD9-81ED-4DB2-BD59-A6C34878D82A}">
                        <a16:rowId xmlns:a16="http://schemas.microsoft.com/office/drawing/2014/main" val="1649130432"/>
                      </a:ext>
                    </a:extLst>
                  </a:tr>
                  <a:tr h="457200">
                    <a:tc>
                      <a:txBody>
                        <a:bodyPr/>
                        <a:lstStyle/>
                        <a:p>
                          <a:endParaRPr lang="en-US"/>
                        </a:p>
                      </a:txBody>
                      <a:tcPr>
                        <a:blipFill>
                          <a:blip r:embed="rId3"/>
                          <a:stretch>
                            <a:fillRect l="-641" t="-212000" r="-402564" b="-129333"/>
                          </a:stretch>
                        </a:blipFill>
                      </a:tcPr>
                    </a:tc>
                    <a:tc>
                      <a:txBody>
                        <a:bodyPr/>
                        <a:lstStyle/>
                        <a:p>
                          <a:pPr algn="ctr"/>
                          <a:r>
                            <a:rPr lang="en-US" sz="2400" dirty="0">
                              <a:latin typeface="+mj-lt"/>
                            </a:rPr>
                            <a:t>10</a:t>
                          </a:r>
                        </a:p>
                      </a:txBody>
                      <a:tcPr/>
                    </a:tc>
                    <a:tc>
                      <a:txBody>
                        <a:bodyPr/>
                        <a:lstStyle/>
                        <a:p>
                          <a:pPr algn="ctr"/>
                          <a:r>
                            <a:rPr lang="en-US" sz="2400" dirty="0">
                              <a:latin typeface="+mj-lt"/>
                            </a:rPr>
                            <a:t>8</a:t>
                          </a:r>
                        </a:p>
                      </a:txBody>
                      <a:tcPr/>
                    </a:tc>
                    <a:tc>
                      <a:txBody>
                        <a:bodyPr/>
                        <a:lstStyle/>
                        <a:p>
                          <a:pPr algn="ctr"/>
                          <a:r>
                            <a:rPr lang="en-US" sz="2400" dirty="0">
                              <a:latin typeface="+mj-lt"/>
                            </a:rPr>
                            <a:t>5</a:t>
                          </a:r>
                        </a:p>
                      </a:txBody>
                      <a:tcPr/>
                    </a:tc>
                    <a:tc>
                      <a:txBody>
                        <a:bodyPr/>
                        <a:lstStyle/>
                        <a:p>
                          <a:pPr algn="ctr"/>
                          <a:r>
                            <a:rPr lang="en-US" sz="2400" dirty="0">
                              <a:latin typeface="+mj-lt"/>
                            </a:rPr>
                            <a:t>28</a:t>
                          </a:r>
                        </a:p>
                      </a:txBody>
                      <a:tcPr/>
                    </a:tc>
                    <a:extLst>
                      <a:ext uri="{0D108BD9-81ED-4DB2-BD59-A6C34878D82A}">
                        <a16:rowId xmlns:a16="http://schemas.microsoft.com/office/drawing/2014/main" val="4243676963"/>
                      </a:ext>
                    </a:extLst>
                  </a:tr>
                  <a:tr h="457200">
                    <a:tc>
                      <a:txBody>
                        <a:bodyPr/>
                        <a:lstStyle/>
                        <a:p>
                          <a:endParaRPr lang="en-US"/>
                        </a:p>
                      </a:txBody>
                      <a:tcPr>
                        <a:blipFill>
                          <a:blip r:embed="rId3"/>
                          <a:stretch>
                            <a:fillRect l="-641" t="-312000" r="-402564" b="-29333"/>
                          </a:stretch>
                        </a:blipFill>
                      </a:tcPr>
                    </a:tc>
                    <a:tc>
                      <a:txBody>
                        <a:bodyPr/>
                        <a:lstStyle/>
                        <a:p>
                          <a:pPr algn="ctr"/>
                          <a:r>
                            <a:rPr lang="en-US" sz="2400" dirty="0">
                              <a:latin typeface="+mj-lt"/>
                            </a:rPr>
                            <a:t>14</a:t>
                          </a:r>
                        </a:p>
                      </a:txBody>
                      <a:tcPr/>
                    </a:tc>
                    <a:tc>
                      <a:txBody>
                        <a:bodyPr/>
                        <a:lstStyle/>
                        <a:p>
                          <a:pPr algn="ctr"/>
                          <a:r>
                            <a:rPr lang="en-US" sz="2400" dirty="0">
                              <a:latin typeface="+mj-lt"/>
                            </a:rPr>
                            <a:t>12</a:t>
                          </a:r>
                        </a:p>
                      </a:txBody>
                      <a:tcPr/>
                    </a:tc>
                    <a:tc>
                      <a:txBody>
                        <a:bodyPr/>
                        <a:lstStyle/>
                        <a:p>
                          <a:pPr algn="ctr"/>
                          <a:r>
                            <a:rPr lang="en-US" sz="2400" dirty="0">
                              <a:latin typeface="+mj-lt"/>
                            </a:rPr>
                            <a:t>1</a:t>
                          </a:r>
                        </a:p>
                      </a:txBody>
                      <a:tcPr/>
                    </a:tc>
                    <a:tc>
                      <a:txBody>
                        <a:bodyPr/>
                        <a:lstStyle/>
                        <a:p>
                          <a:pPr algn="ctr"/>
                          <a:r>
                            <a:rPr lang="en-US" sz="2400" dirty="0">
                              <a:latin typeface="+mj-lt"/>
                            </a:rPr>
                            <a:t>12</a:t>
                          </a:r>
                        </a:p>
                      </a:txBody>
                      <a:tcPr/>
                    </a:tc>
                    <a:extLst>
                      <a:ext uri="{0D108BD9-81ED-4DB2-BD59-A6C34878D82A}">
                        <a16:rowId xmlns:a16="http://schemas.microsoft.com/office/drawing/2014/main" val="2269355727"/>
                      </a:ext>
                    </a:extLst>
                  </a:tr>
                </a:tbl>
              </a:graphicData>
            </a:graphic>
          </p:graphicFrame>
        </mc:Fallback>
      </mc:AlternateContent>
      <p:sp>
        <p:nvSpPr>
          <p:cNvPr id="4" name="Rectangle 6">
            <a:extLst>
              <a:ext uri="{FF2B5EF4-FFF2-40B4-BE49-F238E27FC236}">
                <a16:creationId xmlns:a16="http://schemas.microsoft.com/office/drawing/2014/main" id="{DEF72F5F-B611-C30A-C391-5E64EAB5F48A}"/>
              </a:ext>
            </a:extLst>
          </p:cNvPr>
          <p:cNvSpPr>
            <a:spLocks noChangeArrowheads="1"/>
          </p:cNvSpPr>
          <p:nvPr/>
        </p:nvSpPr>
        <p:spPr bwMode="auto">
          <a:xfrm>
            <a:off x="263239" y="1197476"/>
            <a:ext cx="6896965" cy="370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dirty="0">
                <a:solidFill>
                  <a:srgbClr val="000000"/>
                </a:solidFill>
                <a:latin typeface="+mj-lt"/>
              </a:rPr>
              <a:t>Initial  solution:  </a:t>
            </a:r>
            <a:r>
              <a:rPr lang="en-US" b="1" dirty="0">
                <a:solidFill>
                  <a:srgbClr val="000000"/>
                </a:solidFill>
                <a:latin typeface="+mj-lt"/>
              </a:rPr>
              <a:t>3, 1, 4, 2    </a:t>
            </a:r>
            <a:r>
              <a:rPr lang="en-US" i="1" dirty="0">
                <a:solidFill>
                  <a:srgbClr val="000000"/>
                </a:solidFill>
                <a:latin typeface="+mj-lt"/>
              </a:rPr>
              <a:t>f</a:t>
            </a:r>
            <a:r>
              <a:rPr lang="en-US" dirty="0">
                <a:solidFill>
                  <a:srgbClr val="000000"/>
                </a:solidFill>
                <a:latin typeface="+mj-lt"/>
              </a:rPr>
              <a:t>=</a:t>
            </a:r>
            <a:r>
              <a:rPr lang="en-US" b="1" dirty="0">
                <a:solidFill>
                  <a:srgbClr val="000000"/>
                </a:solidFill>
                <a:latin typeface="+mj-lt"/>
              </a:rPr>
              <a:t>461</a:t>
            </a:r>
          </a:p>
          <a:p>
            <a:pPr>
              <a:lnSpc>
                <a:spcPct val="130000"/>
              </a:lnSpc>
              <a:spcBef>
                <a:spcPts val="600"/>
              </a:spcBef>
              <a:spcAft>
                <a:spcPts val="600"/>
              </a:spcAft>
            </a:pPr>
            <a:r>
              <a:rPr lang="en-US" dirty="0">
                <a:latin typeface="+mj-lt"/>
              </a:rPr>
              <a:t>Consider the following neighbor: </a:t>
            </a:r>
            <a:r>
              <a:rPr lang="en-US" b="1" dirty="0">
                <a:latin typeface="+mj-lt"/>
              </a:rPr>
              <a:t>1, 3, 4, 2</a:t>
            </a:r>
          </a:p>
          <a:p>
            <a:pPr>
              <a:lnSpc>
                <a:spcPct val="130000"/>
              </a:lnSpc>
              <a:spcBef>
                <a:spcPts val="600"/>
              </a:spcBef>
              <a:spcAft>
                <a:spcPts val="600"/>
              </a:spcAft>
              <a:buFont typeface="Wingdings" pitchFamily="2" charset="2"/>
              <a:buNone/>
            </a:pPr>
            <a:r>
              <a:rPr lang="en-US" dirty="0">
                <a:latin typeface="+mj-lt"/>
                <a:sym typeface="Symbol" pitchFamily="18" charset="2"/>
              </a:rPr>
              <a:t></a:t>
            </a:r>
            <a:r>
              <a:rPr lang="en-US" dirty="0" err="1">
                <a:latin typeface="+mj-lt"/>
              </a:rPr>
              <a:t>w</a:t>
            </a:r>
            <a:r>
              <a:rPr lang="en-US" baseline="-25000" dirty="0" err="1">
                <a:latin typeface="+mj-lt"/>
              </a:rPr>
              <a:t>j</a:t>
            </a:r>
            <a:r>
              <a:rPr lang="en-US" dirty="0" err="1">
                <a:latin typeface="+mj-lt"/>
              </a:rPr>
              <a:t>T</a:t>
            </a:r>
            <a:r>
              <a:rPr lang="en-US" baseline="-25000" dirty="0" err="1">
                <a:latin typeface="+mj-lt"/>
              </a:rPr>
              <a:t>j</a:t>
            </a:r>
            <a:r>
              <a:rPr lang="en-US" baseline="-25000" dirty="0">
                <a:latin typeface="+mj-lt"/>
              </a:rPr>
              <a:t> </a:t>
            </a:r>
            <a:r>
              <a:rPr lang="en-US" dirty="0">
                <a:latin typeface="+mj-lt"/>
              </a:rPr>
              <a:t> = 14.max(0,(9-10))+1.max(0,(21-5))+</a:t>
            </a:r>
          </a:p>
          <a:p>
            <a:pPr>
              <a:lnSpc>
                <a:spcPct val="130000"/>
              </a:lnSpc>
              <a:spcBef>
                <a:spcPts val="600"/>
              </a:spcBef>
              <a:spcAft>
                <a:spcPts val="600"/>
              </a:spcAft>
              <a:buFont typeface="Wingdings" pitchFamily="2" charset="2"/>
              <a:buNone/>
            </a:pPr>
            <a:r>
              <a:rPr lang="en-US" dirty="0">
                <a:latin typeface="+mj-lt"/>
              </a:rPr>
              <a:t>             12.max(0,(24-28)+12.max(0,(33-8))=</a:t>
            </a:r>
            <a:r>
              <a:rPr lang="en-US" b="1" dirty="0">
                <a:latin typeface="+mj-lt"/>
              </a:rPr>
              <a:t>316</a:t>
            </a:r>
          </a:p>
          <a:p>
            <a:pPr>
              <a:lnSpc>
                <a:spcPct val="130000"/>
              </a:lnSpc>
              <a:spcBef>
                <a:spcPts val="600"/>
              </a:spcBef>
              <a:spcAft>
                <a:spcPts val="600"/>
              </a:spcAft>
              <a:buFont typeface="Wingdings" pitchFamily="2" charset="2"/>
              <a:buNone/>
            </a:pPr>
            <a:r>
              <a:rPr lang="en-US" dirty="0">
                <a:latin typeface="+mj-lt"/>
              </a:rPr>
              <a:t> </a:t>
            </a:r>
            <a:r>
              <a:rPr lang="en-US" dirty="0">
                <a:latin typeface="+mj-lt"/>
                <a:sym typeface="Symbol" pitchFamily="18" charset="2"/>
              </a:rPr>
              <a:t></a:t>
            </a:r>
            <a:r>
              <a:rPr lang="en-US" i="1" dirty="0">
                <a:latin typeface="+mj-lt"/>
                <a:sym typeface="Symbol" pitchFamily="18" charset="2"/>
              </a:rPr>
              <a:t>f</a:t>
            </a:r>
            <a:r>
              <a:rPr lang="en-US" dirty="0">
                <a:latin typeface="+mj-lt"/>
              </a:rPr>
              <a:t>   = </a:t>
            </a:r>
            <a:r>
              <a:rPr lang="en-US" b="1" dirty="0">
                <a:latin typeface="+mj-lt"/>
              </a:rPr>
              <a:t>-145</a:t>
            </a:r>
          </a:p>
          <a:p>
            <a:pPr>
              <a:lnSpc>
                <a:spcPct val="130000"/>
              </a:lnSpc>
              <a:spcBef>
                <a:spcPts val="600"/>
              </a:spcBef>
              <a:spcAft>
                <a:spcPts val="600"/>
              </a:spcAft>
            </a:pPr>
            <a:r>
              <a:rPr lang="en-US" dirty="0">
                <a:latin typeface="+mj-lt"/>
              </a:rPr>
              <a:t>then we accept the new solution as it is improving.</a:t>
            </a:r>
          </a:p>
        </p:txBody>
      </p:sp>
    </p:spTree>
    <p:extLst>
      <p:ext uri="{BB962C8B-B14F-4D97-AF65-F5344CB8AC3E}">
        <p14:creationId xmlns:p14="http://schemas.microsoft.com/office/powerpoint/2010/main" val="26022701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9044C-4A9B-DA12-AC5C-2D75DBC7439F}"/>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806B450-5768-C5AC-00D9-709ADAA56225}"/>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3ABDE743-64B5-6270-3C02-B66442C0700A}"/>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Example-1: SA – Iteration 2</a:t>
            </a:r>
          </a:p>
        </p:txBody>
      </p:sp>
      <p:sp>
        <p:nvSpPr>
          <p:cNvPr id="4" name="Rectangle 6">
            <a:extLst>
              <a:ext uri="{FF2B5EF4-FFF2-40B4-BE49-F238E27FC236}">
                <a16:creationId xmlns:a16="http://schemas.microsoft.com/office/drawing/2014/main" id="{E60B9A7C-8AA3-DB54-4149-EC4DCE1537DD}"/>
              </a:ext>
            </a:extLst>
          </p:cNvPr>
          <p:cNvSpPr>
            <a:spLocks noChangeArrowheads="1"/>
          </p:cNvSpPr>
          <p:nvPr/>
        </p:nvSpPr>
        <p:spPr bwMode="auto">
          <a:xfrm>
            <a:off x="279531" y="1199618"/>
            <a:ext cx="7289669" cy="545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dirty="0">
                <a:solidFill>
                  <a:srgbClr val="000000"/>
                </a:solidFill>
                <a:latin typeface="+mj-lt"/>
              </a:rPr>
              <a:t>Current solution: </a:t>
            </a:r>
            <a:r>
              <a:rPr lang="en-US" b="1" dirty="0">
                <a:latin typeface="+mj-lt"/>
              </a:rPr>
              <a:t>1, 3, 4, 2   </a:t>
            </a:r>
            <a:r>
              <a:rPr lang="en-US" i="1" dirty="0">
                <a:solidFill>
                  <a:srgbClr val="000000"/>
                </a:solidFill>
                <a:latin typeface="+mj-lt"/>
              </a:rPr>
              <a:t>f=</a:t>
            </a:r>
            <a:r>
              <a:rPr lang="en-US" b="1" dirty="0">
                <a:latin typeface="+mj-lt"/>
              </a:rPr>
              <a:t> 316</a:t>
            </a:r>
          </a:p>
          <a:p>
            <a:pPr>
              <a:lnSpc>
                <a:spcPct val="130000"/>
              </a:lnSpc>
              <a:spcBef>
                <a:spcPts val="600"/>
              </a:spcBef>
              <a:spcAft>
                <a:spcPts val="600"/>
              </a:spcAft>
            </a:pPr>
            <a:r>
              <a:rPr lang="en-CA" dirty="0">
                <a:latin typeface="+mj-lt"/>
              </a:rPr>
              <a:t>Generate a neighbor (say): </a:t>
            </a:r>
            <a:r>
              <a:rPr lang="en-CA" b="1" dirty="0">
                <a:latin typeface="+mj-lt"/>
              </a:rPr>
              <a:t>1, 4, 3, 2</a:t>
            </a:r>
            <a:endParaRPr lang="en-US" b="1" dirty="0">
              <a:latin typeface="+mj-lt"/>
            </a:endParaRPr>
          </a:p>
          <a:p>
            <a:pPr>
              <a:lnSpc>
                <a:spcPct val="130000"/>
              </a:lnSpc>
              <a:spcBef>
                <a:spcPts val="600"/>
              </a:spcBef>
              <a:spcAft>
                <a:spcPts val="600"/>
              </a:spcAft>
            </a:pPr>
            <a:r>
              <a:rPr lang="en-US" dirty="0">
                <a:solidFill>
                  <a:srgbClr val="000000"/>
                </a:solidFill>
                <a:latin typeface="+mj-lt"/>
                <a:sym typeface="Symbol" pitchFamily="18" charset="2"/>
              </a:rPr>
              <a:t></a:t>
            </a:r>
            <a:r>
              <a:rPr lang="en-US" dirty="0" err="1">
                <a:solidFill>
                  <a:srgbClr val="000000"/>
                </a:solidFill>
                <a:latin typeface="+mj-lt"/>
              </a:rPr>
              <a:t>w</a:t>
            </a:r>
            <a:r>
              <a:rPr lang="en-US" baseline="-25000" dirty="0" err="1">
                <a:solidFill>
                  <a:srgbClr val="000000"/>
                </a:solidFill>
                <a:latin typeface="+mj-lt"/>
              </a:rPr>
              <a:t>j</a:t>
            </a:r>
            <a:r>
              <a:rPr lang="en-US" dirty="0" err="1">
                <a:solidFill>
                  <a:srgbClr val="000000"/>
                </a:solidFill>
                <a:latin typeface="+mj-lt"/>
              </a:rPr>
              <a:t>T</a:t>
            </a:r>
            <a:r>
              <a:rPr lang="en-US" baseline="-25000" dirty="0" err="1">
                <a:solidFill>
                  <a:srgbClr val="000000"/>
                </a:solidFill>
                <a:latin typeface="+mj-lt"/>
              </a:rPr>
              <a:t>j</a:t>
            </a:r>
            <a:r>
              <a:rPr lang="en-US" baseline="-25000" dirty="0">
                <a:solidFill>
                  <a:srgbClr val="000000"/>
                </a:solidFill>
                <a:latin typeface="+mj-lt"/>
              </a:rPr>
              <a:t> </a:t>
            </a:r>
            <a:r>
              <a:rPr lang="en-US" dirty="0">
                <a:solidFill>
                  <a:srgbClr val="000000"/>
                </a:solidFill>
                <a:latin typeface="+mj-lt"/>
              </a:rPr>
              <a:t>= 14.max(0,(9-10))+12.max(0,(12-28))+</a:t>
            </a:r>
          </a:p>
          <a:p>
            <a:pPr>
              <a:lnSpc>
                <a:spcPct val="130000"/>
              </a:lnSpc>
              <a:spcBef>
                <a:spcPts val="600"/>
              </a:spcBef>
              <a:spcAft>
                <a:spcPts val="600"/>
              </a:spcAft>
            </a:pPr>
            <a:r>
              <a:rPr lang="en-US" dirty="0">
                <a:solidFill>
                  <a:srgbClr val="000000"/>
                </a:solidFill>
                <a:latin typeface="+mj-lt"/>
              </a:rPr>
              <a:t>               1.max(0,(24-5)+12.max(0,(33-8)) = </a:t>
            </a:r>
            <a:r>
              <a:rPr lang="en-US" b="1" dirty="0">
                <a:solidFill>
                  <a:srgbClr val="000000"/>
                </a:solidFill>
                <a:latin typeface="+mj-lt"/>
              </a:rPr>
              <a:t>319</a:t>
            </a:r>
          </a:p>
          <a:p>
            <a:pPr>
              <a:lnSpc>
                <a:spcPct val="130000"/>
              </a:lnSpc>
              <a:spcBef>
                <a:spcPts val="600"/>
              </a:spcBef>
              <a:spcAft>
                <a:spcPts val="600"/>
              </a:spcAft>
            </a:pPr>
            <a:r>
              <a:rPr lang="en-US" b="1" i="1" dirty="0">
                <a:solidFill>
                  <a:srgbClr val="000000"/>
                </a:solidFill>
                <a:latin typeface="+mj-lt"/>
              </a:rPr>
              <a:t> </a:t>
            </a:r>
            <a:r>
              <a:rPr lang="en-US" b="1" dirty="0">
                <a:latin typeface="+mj-lt"/>
                <a:sym typeface="Symbol" pitchFamily="18" charset="2"/>
              </a:rPr>
              <a:t></a:t>
            </a:r>
            <a:r>
              <a:rPr lang="en-US" b="1" i="1" dirty="0">
                <a:latin typeface="+mj-lt"/>
                <a:sym typeface="Symbol" pitchFamily="18" charset="2"/>
              </a:rPr>
              <a:t>f</a:t>
            </a:r>
            <a:r>
              <a:rPr lang="en-US" b="1" i="1" dirty="0">
                <a:solidFill>
                  <a:srgbClr val="000000"/>
                </a:solidFill>
                <a:latin typeface="+mj-lt"/>
              </a:rPr>
              <a:t>  </a:t>
            </a:r>
            <a:r>
              <a:rPr lang="en-US" b="1" dirty="0">
                <a:solidFill>
                  <a:srgbClr val="000000"/>
                </a:solidFill>
                <a:latin typeface="+mj-lt"/>
              </a:rPr>
              <a:t>= +3  </a:t>
            </a:r>
            <a:r>
              <a:rPr lang="en-US" dirty="0" err="1">
                <a:solidFill>
                  <a:srgbClr val="000000"/>
                </a:solidFill>
                <a:latin typeface="+mj-lt"/>
              </a:rPr>
              <a:t>i.e</a:t>
            </a:r>
            <a:r>
              <a:rPr lang="en-US" dirty="0">
                <a:solidFill>
                  <a:srgbClr val="000000"/>
                </a:solidFill>
                <a:latin typeface="+mj-lt"/>
              </a:rPr>
              <a:t> not-improving, apply the acceptance criteria.</a:t>
            </a:r>
          </a:p>
          <a:p>
            <a:pPr>
              <a:lnSpc>
                <a:spcPct val="130000"/>
              </a:lnSpc>
              <a:spcBef>
                <a:spcPts val="600"/>
              </a:spcBef>
              <a:spcAft>
                <a:spcPts val="600"/>
              </a:spcAft>
            </a:pPr>
            <a:r>
              <a:rPr lang="en-US" dirty="0">
                <a:solidFill>
                  <a:srgbClr val="000000"/>
                </a:solidFill>
                <a:latin typeface="+mj-lt"/>
              </a:rPr>
              <a:t>Calculate</a:t>
            </a:r>
            <a:r>
              <a:rPr lang="en-US" i="1" dirty="0">
                <a:solidFill>
                  <a:srgbClr val="000000"/>
                </a:solidFill>
                <a:latin typeface="+mj-lt"/>
              </a:rPr>
              <a:t> p= e</a:t>
            </a:r>
            <a:r>
              <a:rPr lang="en-US" i="1" baseline="30000" dirty="0">
                <a:solidFill>
                  <a:srgbClr val="000000"/>
                </a:solidFill>
                <a:latin typeface="+mj-lt"/>
              </a:rPr>
              <a:t>-</a:t>
            </a:r>
            <a:r>
              <a:rPr lang="en-US" baseline="30000" dirty="0">
                <a:latin typeface="+mj-lt"/>
                <a:sym typeface="Symbol" pitchFamily="18" charset="2"/>
              </a:rPr>
              <a:t></a:t>
            </a:r>
            <a:r>
              <a:rPr lang="en-US" i="1" baseline="30000" dirty="0">
                <a:latin typeface="+mj-lt"/>
                <a:sym typeface="Symbol" pitchFamily="18" charset="2"/>
              </a:rPr>
              <a:t>f</a:t>
            </a:r>
            <a:r>
              <a:rPr lang="en-US" baseline="30000" dirty="0">
                <a:latin typeface="+mj-lt"/>
                <a:sym typeface="Symbol" pitchFamily="18" charset="2"/>
              </a:rPr>
              <a:t>/T</a:t>
            </a:r>
            <a:r>
              <a:rPr lang="en-US" i="1" dirty="0">
                <a:solidFill>
                  <a:srgbClr val="000000"/>
                </a:solidFill>
                <a:latin typeface="+mj-lt"/>
              </a:rPr>
              <a:t>= e</a:t>
            </a:r>
            <a:r>
              <a:rPr lang="en-US" i="1" baseline="30000" dirty="0">
                <a:solidFill>
                  <a:srgbClr val="000000"/>
                </a:solidFill>
                <a:latin typeface="+mj-lt"/>
              </a:rPr>
              <a:t>-</a:t>
            </a:r>
            <a:r>
              <a:rPr lang="en-US" baseline="30000" dirty="0">
                <a:latin typeface="+mj-lt"/>
                <a:sym typeface="Symbol" pitchFamily="18" charset="2"/>
              </a:rPr>
              <a:t>(319-316)/0.9</a:t>
            </a:r>
            <a:r>
              <a:rPr lang="en-US" i="1" dirty="0">
                <a:solidFill>
                  <a:srgbClr val="000000"/>
                </a:solidFill>
                <a:latin typeface="+mj-lt"/>
              </a:rPr>
              <a:t>= </a:t>
            </a:r>
            <a:r>
              <a:rPr lang="en-US" dirty="0">
                <a:solidFill>
                  <a:srgbClr val="000000"/>
                </a:solidFill>
                <a:latin typeface="+mj-lt"/>
              </a:rPr>
              <a:t>0.035</a:t>
            </a:r>
          </a:p>
          <a:p>
            <a:pPr>
              <a:lnSpc>
                <a:spcPct val="130000"/>
              </a:lnSpc>
              <a:spcBef>
                <a:spcPts val="600"/>
              </a:spcBef>
              <a:spcAft>
                <a:spcPts val="600"/>
              </a:spcAft>
            </a:pPr>
            <a:r>
              <a:rPr lang="en-US" dirty="0">
                <a:solidFill>
                  <a:srgbClr val="000000"/>
                </a:solidFill>
                <a:latin typeface="+mj-lt"/>
              </a:rPr>
              <a:t>Generate a random number  r  between (0,1), say it was  r=0.01</a:t>
            </a:r>
          </a:p>
          <a:p>
            <a:pPr>
              <a:lnSpc>
                <a:spcPct val="130000"/>
              </a:lnSpc>
              <a:spcBef>
                <a:spcPts val="600"/>
              </a:spcBef>
              <a:spcAft>
                <a:spcPts val="600"/>
              </a:spcAft>
            </a:pPr>
            <a:r>
              <a:rPr lang="en-US" dirty="0">
                <a:solidFill>
                  <a:srgbClr val="000000"/>
                </a:solidFill>
                <a:latin typeface="+mj-lt"/>
              </a:rPr>
              <a:t>p&gt;r  then we accept the solution.</a:t>
            </a:r>
            <a:endParaRPr lang="en-US" b="1" dirty="0">
              <a:solidFill>
                <a:srgbClr val="000000"/>
              </a:solidFill>
              <a:latin typeface="+mj-lt"/>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5087372-D5A2-387C-4B86-48C4A6ED9C15}"/>
                  </a:ext>
                </a:extLst>
              </p:cNvPr>
              <p:cNvGraphicFramePr>
                <a:graphicFrameLocks noGrp="1"/>
              </p:cNvGraphicFramePr>
              <p:nvPr/>
            </p:nvGraphicFramePr>
            <p:xfrm>
              <a:off x="7234093" y="1234420"/>
              <a:ext cx="4747780" cy="1828800"/>
            </p:xfrm>
            <a:graphic>
              <a:graphicData uri="http://schemas.openxmlformats.org/drawingml/2006/table">
                <a:tbl>
                  <a:tblPr firstRow="1" bandRow="1">
                    <a:tableStyleId>{5C22544A-7EE6-4342-B048-85BDC9FD1C3A}</a:tableStyleId>
                  </a:tblPr>
                  <a:tblGrid>
                    <a:gridCol w="949556">
                      <a:extLst>
                        <a:ext uri="{9D8B030D-6E8A-4147-A177-3AD203B41FA5}">
                          <a16:colId xmlns:a16="http://schemas.microsoft.com/office/drawing/2014/main" val="2011171745"/>
                        </a:ext>
                      </a:extLst>
                    </a:gridCol>
                    <a:gridCol w="949556">
                      <a:extLst>
                        <a:ext uri="{9D8B030D-6E8A-4147-A177-3AD203B41FA5}">
                          <a16:colId xmlns:a16="http://schemas.microsoft.com/office/drawing/2014/main" val="669730486"/>
                        </a:ext>
                      </a:extLst>
                    </a:gridCol>
                    <a:gridCol w="949556">
                      <a:extLst>
                        <a:ext uri="{9D8B030D-6E8A-4147-A177-3AD203B41FA5}">
                          <a16:colId xmlns:a16="http://schemas.microsoft.com/office/drawing/2014/main" val="2552166880"/>
                        </a:ext>
                      </a:extLst>
                    </a:gridCol>
                    <a:gridCol w="949556">
                      <a:extLst>
                        <a:ext uri="{9D8B030D-6E8A-4147-A177-3AD203B41FA5}">
                          <a16:colId xmlns:a16="http://schemas.microsoft.com/office/drawing/2014/main" val="296616516"/>
                        </a:ext>
                      </a:extLst>
                    </a:gridCol>
                    <a:gridCol w="949556">
                      <a:extLst>
                        <a:ext uri="{9D8B030D-6E8A-4147-A177-3AD203B41FA5}">
                          <a16:colId xmlns:a16="http://schemas.microsoft.com/office/drawing/2014/main" val="3072815455"/>
                        </a:ext>
                      </a:extLst>
                    </a:gridCol>
                  </a:tblGrid>
                  <a:tr h="370840">
                    <a:tc>
                      <a:txBody>
                        <a:bodyPr/>
                        <a:lstStyle/>
                        <a:p>
                          <a:pPr algn="ctr"/>
                          <a:r>
                            <a:rPr lang="en-US" sz="2400" dirty="0">
                              <a:latin typeface="+mj-lt"/>
                            </a:rPr>
                            <a:t>Jobs</a:t>
                          </a:r>
                        </a:p>
                      </a:txBody>
                      <a:tcPr/>
                    </a:tc>
                    <a:tc>
                      <a:txBody>
                        <a:bodyPr/>
                        <a:lstStyle/>
                        <a:p>
                          <a:pPr algn="ctr"/>
                          <a:r>
                            <a:rPr lang="en-US" sz="2400" dirty="0">
                              <a:latin typeface="+mj-lt"/>
                            </a:rPr>
                            <a:t>1</a:t>
                          </a:r>
                        </a:p>
                      </a:txBody>
                      <a:tcPr/>
                    </a:tc>
                    <a:tc>
                      <a:txBody>
                        <a:bodyPr/>
                        <a:lstStyle/>
                        <a:p>
                          <a:pPr algn="ctr"/>
                          <a:r>
                            <a:rPr lang="en-US" sz="2400" dirty="0">
                              <a:latin typeface="+mj-lt"/>
                            </a:rPr>
                            <a:t>2</a:t>
                          </a:r>
                        </a:p>
                      </a:txBody>
                      <a:tcPr/>
                    </a:tc>
                    <a:tc>
                      <a:txBody>
                        <a:bodyPr/>
                        <a:lstStyle/>
                        <a:p>
                          <a:pPr algn="ctr"/>
                          <a:r>
                            <a:rPr lang="en-US" sz="2400" dirty="0">
                              <a:latin typeface="+mj-lt"/>
                            </a:rPr>
                            <a:t>3</a:t>
                          </a:r>
                        </a:p>
                      </a:txBody>
                      <a:tcPr/>
                    </a:tc>
                    <a:tc>
                      <a:txBody>
                        <a:bodyPr/>
                        <a:lstStyle/>
                        <a:p>
                          <a:pPr algn="ctr"/>
                          <a:r>
                            <a:rPr lang="en-US" sz="2400" dirty="0">
                              <a:latin typeface="+mj-lt"/>
                            </a:rPr>
                            <a:t>4</a:t>
                          </a:r>
                        </a:p>
                      </a:txBody>
                      <a:tcPr/>
                    </a:tc>
                    <a:extLst>
                      <a:ext uri="{0D108BD9-81ED-4DB2-BD59-A6C34878D82A}">
                        <a16:rowId xmlns:a16="http://schemas.microsoft.com/office/drawing/2014/main" val="428404261"/>
                      </a:ext>
                    </a:extLst>
                  </a:tr>
                  <a:tr h="370840">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𝑝</m:t>
                                </m:r>
                                <m:r>
                                  <a:rPr lang="en-US" sz="2400" i="1" baseline="-25000" dirty="0" err="1" smtClean="0">
                                    <a:latin typeface="Cambria Math" panose="02040503050406030204" pitchFamily="18" charset="0"/>
                                  </a:rPr>
                                  <m:t>𝑗</m:t>
                                </m:r>
                              </m:oMath>
                            </m:oMathPara>
                          </a14:m>
                          <a:endParaRPr lang="en-US" sz="2400" baseline="-25000" dirty="0">
                            <a:latin typeface="+mj-lt"/>
                          </a:endParaRPr>
                        </a:p>
                      </a:txBody>
                      <a:tcPr/>
                    </a:tc>
                    <a:tc>
                      <a:txBody>
                        <a:bodyPr/>
                        <a:lstStyle/>
                        <a:p>
                          <a:pPr algn="ctr"/>
                          <a:r>
                            <a:rPr lang="en-US" sz="2400" dirty="0">
                              <a:latin typeface="+mj-lt"/>
                            </a:rPr>
                            <a:t>9</a:t>
                          </a:r>
                        </a:p>
                      </a:txBody>
                      <a:tcPr/>
                    </a:tc>
                    <a:tc>
                      <a:txBody>
                        <a:bodyPr/>
                        <a:lstStyle/>
                        <a:p>
                          <a:pPr algn="ctr"/>
                          <a:r>
                            <a:rPr lang="en-US" sz="2400" dirty="0">
                              <a:latin typeface="+mj-lt"/>
                            </a:rPr>
                            <a:t>9</a:t>
                          </a:r>
                        </a:p>
                      </a:txBody>
                      <a:tcPr/>
                    </a:tc>
                    <a:tc>
                      <a:txBody>
                        <a:bodyPr/>
                        <a:lstStyle/>
                        <a:p>
                          <a:pPr algn="ctr"/>
                          <a:r>
                            <a:rPr lang="en-US" sz="2400" dirty="0">
                              <a:latin typeface="+mj-lt"/>
                            </a:rPr>
                            <a:t>12</a:t>
                          </a:r>
                        </a:p>
                      </a:txBody>
                      <a:tcPr/>
                    </a:tc>
                    <a:tc>
                      <a:txBody>
                        <a:bodyPr/>
                        <a:lstStyle/>
                        <a:p>
                          <a:pPr algn="ctr"/>
                          <a:r>
                            <a:rPr lang="en-US" sz="2400" dirty="0">
                              <a:latin typeface="+mj-lt"/>
                            </a:rPr>
                            <a:t>3</a:t>
                          </a:r>
                        </a:p>
                      </a:txBody>
                      <a:tcPr/>
                    </a:tc>
                    <a:extLst>
                      <a:ext uri="{0D108BD9-81ED-4DB2-BD59-A6C34878D82A}">
                        <a16:rowId xmlns:a16="http://schemas.microsoft.com/office/drawing/2014/main" val="1649130432"/>
                      </a:ext>
                    </a:extLst>
                  </a:tr>
                  <a:tr h="370840">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𝑑</m:t>
                                </m:r>
                                <m:r>
                                  <a:rPr lang="en-US" sz="2400" i="1" baseline="-25000" dirty="0" err="1" smtClean="0">
                                    <a:latin typeface="Cambria Math" panose="02040503050406030204" pitchFamily="18" charset="0"/>
                                  </a:rPr>
                                  <m:t>𝑗</m:t>
                                </m:r>
                              </m:oMath>
                            </m:oMathPara>
                          </a14:m>
                          <a:endParaRPr lang="en-US" sz="2400" dirty="0">
                            <a:latin typeface="+mj-lt"/>
                          </a:endParaRPr>
                        </a:p>
                      </a:txBody>
                      <a:tcPr/>
                    </a:tc>
                    <a:tc>
                      <a:txBody>
                        <a:bodyPr/>
                        <a:lstStyle/>
                        <a:p>
                          <a:pPr algn="ctr"/>
                          <a:r>
                            <a:rPr lang="en-US" sz="2400" dirty="0">
                              <a:latin typeface="+mj-lt"/>
                            </a:rPr>
                            <a:t>10</a:t>
                          </a:r>
                        </a:p>
                      </a:txBody>
                      <a:tcPr/>
                    </a:tc>
                    <a:tc>
                      <a:txBody>
                        <a:bodyPr/>
                        <a:lstStyle/>
                        <a:p>
                          <a:pPr algn="ctr"/>
                          <a:r>
                            <a:rPr lang="en-US" sz="2400" dirty="0">
                              <a:latin typeface="+mj-lt"/>
                            </a:rPr>
                            <a:t>8</a:t>
                          </a:r>
                        </a:p>
                      </a:txBody>
                      <a:tcPr/>
                    </a:tc>
                    <a:tc>
                      <a:txBody>
                        <a:bodyPr/>
                        <a:lstStyle/>
                        <a:p>
                          <a:pPr algn="ctr"/>
                          <a:r>
                            <a:rPr lang="en-US" sz="2400" dirty="0">
                              <a:latin typeface="+mj-lt"/>
                            </a:rPr>
                            <a:t>5</a:t>
                          </a:r>
                        </a:p>
                      </a:txBody>
                      <a:tcPr/>
                    </a:tc>
                    <a:tc>
                      <a:txBody>
                        <a:bodyPr/>
                        <a:lstStyle/>
                        <a:p>
                          <a:pPr algn="ctr"/>
                          <a:r>
                            <a:rPr lang="en-US" sz="2400" dirty="0">
                              <a:latin typeface="+mj-lt"/>
                            </a:rPr>
                            <a:t>28</a:t>
                          </a:r>
                        </a:p>
                      </a:txBody>
                      <a:tcPr/>
                    </a:tc>
                    <a:extLst>
                      <a:ext uri="{0D108BD9-81ED-4DB2-BD59-A6C34878D82A}">
                        <a16:rowId xmlns:a16="http://schemas.microsoft.com/office/drawing/2014/main" val="4243676963"/>
                      </a:ext>
                    </a:extLst>
                  </a:tr>
                  <a:tr h="370840">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𝑤</m:t>
                                </m:r>
                                <m:r>
                                  <a:rPr lang="en-US" sz="2400" i="1" baseline="-25000" dirty="0" err="1" smtClean="0">
                                    <a:latin typeface="Cambria Math" panose="02040503050406030204" pitchFamily="18" charset="0"/>
                                  </a:rPr>
                                  <m:t>𝑗</m:t>
                                </m:r>
                              </m:oMath>
                            </m:oMathPara>
                          </a14:m>
                          <a:endParaRPr lang="en-US" sz="2400" dirty="0">
                            <a:latin typeface="+mj-lt"/>
                          </a:endParaRPr>
                        </a:p>
                      </a:txBody>
                      <a:tcPr/>
                    </a:tc>
                    <a:tc>
                      <a:txBody>
                        <a:bodyPr/>
                        <a:lstStyle/>
                        <a:p>
                          <a:pPr algn="ctr"/>
                          <a:r>
                            <a:rPr lang="en-US" sz="2400" dirty="0">
                              <a:latin typeface="+mj-lt"/>
                            </a:rPr>
                            <a:t>14</a:t>
                          </a:r>
                        </a:p>
                      </a:txBody>
                      <a:tcPr/>
                    </a:tc>
                    <a:tc>
                      <a:txBody>
                        <a:bodyPr/>
                        <a:lstStyle/>
                        <a:p>
                          <a:pPr algn="ctr"/>
                          <a:r>
                            <a:rPr lang="en-US" sz="2400" dirty="0">
                              <a:latin typeface="+mj-lt"/>
                            </a:rPr>
                            <a:t>12</a:t>
                          </a:r>
                        </a:p>
                      </a:txBody>
                      <a:tcPr/>
                    </a:tc>
                    <a:tc>
                      <a:txBody>
                        <a:bodyPr/>
                        <a:lstStyle/>
                        <a:p>
                          <a:pPr algn="ctr"/>
                          <a:r>
                            <a:rPr lang="en-US" sz="2400" dirty="0">
                              <a:latin typeface="+mj-lt"/>
                            </a:rPr>
                            <a:t>1</a:t>
                          </a:r>
                        </a:p>
                      </a:txBody>
                      <a:tcPr/>
                    </a:tc>
                    <a:tc>
                      <a:txBody>
                        <a:bodyPr/>
                        <a:lstStyle/>
                        <a:p>
                          <a:pPr algn="ctr"/>
                          <a:r>
                            <a:rPr lang="en-US" sz="2400" dirty="0">
                              <a:latin typeface="+mj-lt"/>
                            </a:rPr>
                            <a:t>12</a:t>
                          </a:r>
                        </a:p>
                      </a:txBody>
                      <a:tcPr/>
                    </a:tc>
                    <a:extLst>
                      <a:ext uri="{0D108BD9-81ED-4DB2-BD59-A6C34878D82A}">
                        <a16:rowId xmlns:a16="http://schemas.microsoft.com/office/drawing/2014/main" val="2269355727"/>
                      </a:ext>
                    </a:extLst>
                  </a:tr>
                </a:tbl>
              </a:graphicData>
            </a:graphic>
          </p:graphicFrame>
        </mc:Choice>
        <mc:Fallback xmlns="">
          <p:graphicFrame>
            <p:nvGraphicFramePr>
              <p:cNvPr id="5" name="Table 4">
                <a:extLst>
                  <a:ext uri="{FF2B5EF4-FFF2-40B4-BE49-F238E27FC236}">
                    <a16:creationId xmlns:a16="http://schemas.microsoft.com/office/drawing/2014/main" id="{95087372-D5A2-387C-4B86-48C4A6ED9C15}"/>
                  </a:ext>
                </a:extLst>
              </p:cNvPr>
              <p:cNvGraphicFramePr>
                <a:graphicFrameLocks noGrp="1"/>
              </p:cNvGraphicFramePr>
              <p:nvPr>
                <p:extLst>
                  <p:ext uri="{D42A27DB-BD31-4B8C-83A1-F6EECF244321}">
                    <p14:modId xmlns:p14="http://schemas.microsoft.com/office/powerpoint/2010/main" val="4165109782"/>
                  </p:ext>
                </p:extLst>
              </p:nvPr>
            </p:nvGraphicFramePr>
            <p:xfrm>
              <a:off x="7234093" y="1234420"/>
              <a:ext cx="4747780" cy="1828800"/>
            </p:xfrm>
            <a:graphic>
              <a:graphicData uri="http://schemas.openxmlformats.org/drawingml/2006/table">
                <a:tbl>
                  <a:tblPr firstRow="1" bandRow="1">
                    <a:tableStyleId>{5C22544A-7EE6-4342-B048-85BDC9FD1C3A}</a:tableStyleId>
                  </a:tblPr>
                  <a:tblGrid>
                    <a:gridCol w="949556">
                      <a:extLst>
                        <a:ext uri="{9D8B030D-6E8A-4147-A177-3AD203B41FA5}">
                          <a16:colId xmlns:a16="http://schemas.microsoft.com/office/drawing/2014/main" val="2011171745"/>
                        </a:ext>
                      </a:extLst>
                    </a:gridCol>
                    <a:gridCol w="949556">
                      <a:extLst>
                        <a:ext uri="{9D8B030D-6E8A-4147-A177-3AD203B41FA5}">
                          <a16:colId xmlns:a16="http://schemas.microsoft.com/office/drawing/2014/main" val="669730486"/>
                        </a:ext>
                      </a:extLst>
                    </a:gridCol>
                    <a:gridCol w="949556">
                      <a:extLst>
                        <a:ext uri="{9D8B030D-6E8A-4147-A177-3AD203B41FA5}">
                          <a16:colId xmlns:a16="http://schemas.microsoft.com/office/drawing/2014/main" val="2552166880"/>
                        </a:ext>
                      </a:extLst>
                    </a:gridCol>
                    <a:gridCol w="949556">
                      <a:extLst>
                        <a:ext uri="{9D8B030D-6E8A-4147-A177-3AD203B41FA5}">
                          <a16:colId xmlns:a16="http://schemas.microsoft.com/office/drawing/2014/main" val="296616516"/>
                        </a:ext>
                      </a:extLst>
                    </a:gridCol>
                    <a:gridCol w="949556">
                      <a:extLst>
                        <a:ext uri="{9D8B030D-6E8A-4147-A177-3AD203B41FA5}">
                          <a16:colId xmlns:a16="http://schemas.microsoft.com/office/drawing/2014/main" val="3072815455"/>
                        </a:ext>
                      </a:extLst>
                    </a:gridCol>
                  </a:tblGrid>
                  <a:tr h="457200">
                    <a:tc>
                      <a:txBody>
                        <a:bodyPr/>
                        <a:lstStyle/>
                        <a:p>
                          <a:pPr algn="ctr"/>
                          <a:r>
                            <a:rPr lang="en-US" sz="2400" dirty="0">
                              <a:latin typeface="+mj-lt"/>
                            </a:rPr>
                            <a:t>Jobs</a:t>
                          </a:r>
                        </a:p>
                      </a:txBody>
                      <a:tcPr/>
                    </a:tc>
                    <a:tc>
                      <a:txBody>
                        <a:bodyPr/>
                        <a:lstStyle/>
                        <a:p>
                          <a:pPr algn="ctr"/>
                          <a:r>
                            <a:rPr lang="en-US" sz="2400" dirty="0">
                              <a:latin typeface="+mj-lt"/>
                            </a:rPr>
                            <a:t>1</a:t>
                          </a:r>
                        </a:p>
                      </a:txBody>
                      <a:tcPr/>
                    </a:tc>
                    <a:tc>
                      <a:txBody>
                        <a:bodyPr/>
                        <a:lstStyle/>
                        <a:p>
                          <a:pPr algn="ctr"/>
                          <a:r>
                            <a:rPr lang="en-US" sz="2400" dirty="0">
                              <a:latin typeface="+mj-lt"/>
                            </a:rPr>
                            <a:t>2</a:t>
                          </a:r>
                        </a:p>
                      </a:txBody>
                      <a:tcPr/>
                    </a:tc>
                    <a:tc>
                      <a:txBody>
                        <a:bodyPr/>
                        <a:lstStyle/>
                        <a:p>
                          <a:pPr algn="ctr"/>
                          <a:r>
                            <a:rPr lang="en-US" sz="2400" dirty="0">
                              <a:latin typeface="+mj-lt"/>
                            </a:rPr>
                            <a:t>3</a:t>
                          </a:r>
                        </a:p>
                      </a:txBody>
                      <a:tcPr/>
                    </a:tc>
                    <a:tc>
                      <a:txBody>
                        <a:bodyPr/>
                        <a:lstStyle/>
                        <a:p>
                          <a:pPr algn="ctr"/>
                          <a:r>
                            <a:rPr lang="en-US" sz="2400" dirty="0">
                              <a:latin typeface="+mj-lt"/>
                            </a:rPr>
                            <a:t>4</a:t>
                          </a:r>
                        </a:p>
                      </a:txBody>
                      <a:tcPr/>
                    </a:tc>
                    <a:extLst>
                      <a:ext uri="{0D108BD9-81ED-4DB2-BD59-A6C34878D82A}">
                        <a16:rowId xmlns:a16="http://schemas.microsoft.com/office/drawing/2014/main" val="428404261"/>
                      </a:ext>
                    </a:extLst>
                  </a:tr>
                  <a:tr h="457200">
                    <a:tc>
                      <a:txBody>
                        <a:bodyPr/>
                        <a:lstStyle/>
                        <a:p>
                          <a:endParaRPr lang="en-US"/>
                        </a:p>
                      </a:txBody>
                      <a:tcPr>
                        <a:blipFill>
                          <a:blip r:embed="rId3"/>
                          <a:stretch>
                            <a:fillRect l="-641" t="-109211" r="-402564" b="-226316"/>
                          </a:stretch>
                        </a:blipFill>
                      </a:tcPr>
                    </a:tc>
                    <a:tc>
                      <a:txBody>
                        <a:bodyPr/>
                        <a:lstStyle/>
                        <a:p>
                          <a:pPr algn="ctr"/>
                          <a:r>
                            <a:rPr lang="en-US" sz="2400" dirty="0">
                              <a:latin typeface="+mj-lt"/>
                            </a:rPr>
                            <a:t>9</a:t>
                          </a:r>
                        </a:p>
                      </a:txBody>
                      <a:tcPr/>
                    </a:tc>
                    <a:tc>
                      <a:txBody>
                        <a:bodyPr/>
                        <a:lstStyle/>
                        <a:p>
                          <a:pPr algn="ctr"/>
                          <a:r>
                            <a:rPr lang="en-US" sz="2400" dirty="0">
                              <a:latin typeface="+mj-lt"/>
                            </a:rPr>
                            <a:t>9</a:t>
                          </a:r>
                        </a:p>
                      </a:txBody>
                      <a:tcPr/>
                    </a:tc>
                    <a:tc>
                      <a:txBody>
                        <a:bodyPr/>
                        <a:lstStyle/>
                        <a:p>
                          <a:pPr algn="ctr"/>
                          <a:r>
                            <a:rPr lang="en-US" sz="2400" dirty="0">
                              <a:latin typeface="+mj-lt"/>
                            </a:rPr>
                            <a:t>12</a:t>
                          </a:r>
                        </a:p>
                      </a:txBody>
                      <a:tcPr/>
                    </a:tc>
                    <a:tc>
                      <a:txBody>
                        <a:bodyPr/>
                        <a:lstStyle/>
                        <a:p>
                          <a:pPr algn="ctr"/>
                          <a:r>
                            <a:rPr lang="en-US" sz="2400" dirty="0">
                              <a:latin typeface="+mj-lt"/>
                            </a:rPr>
                            <a:t>3</a:t>
                          </a:r>
                        </a:p>
                      </a:txBody>
                      <a:tcPr/>
                    </a:tc>
                    <a:extLst>
                      <a:ext uri="{0D108BD9-81ED-4DB2-BD59-A6C34878D82A}">
                        <a16:rowId xmlns:a16="http://schemas.microsoft.com/office/drawing/2014/main" val="1649130432"/>
                      </a:ext>
                    </a:extLst>
                  </a:tr>
                  <a:tr h="457200">
                    <a:tc>
                      <a:txBody>
                        <a:bodyPr/>
                        <a:lstStyle/>
                        <a:p>
                          <a:endParaRPr lang="en-US"/>
                        </a:p>
                      </a:txBody>
                      <a:tcPr>
                        <a:blipFill>
                          <a:blip r:embed="rId3"/>
                          <a:stretch>
                            <a:fillRect l="-641" t="-212000" r="-402564" b="-129333"/>
                          </a:stretch>
                        </a:blipFill>
                      </a:tcPr>
                    </a:tc>
                    <a:tc>
                      <a:txBody>
                        <a:bodyPr/>
                        <a:lstStyle/>
                        <a:p>
                          <a:pPr algn="ctr"/>
                          <a:r>
                            <a:rPr lang="en-US" sz="2400" dirty="0">
                              <a:latin typeface="+mj-lt"/>
                            </a:rPr>
                            <a:t>10</a:t>
                          </a:r>
                        </a:p>
                      </a:txBody>
                      <a:tcPr/>
                    </a:tc>
                    <a:tc>
                      <a:txBody>
                        <a:bodyPr/>
                        <a:lstStyle/>
                        <a:p>
                          <a:pPr algn="ctr"/>
                          <a:r>
                            <a:rPr lang="en-US" sz="2400" dirty="0">
                              <a:latin typeface="+mj-lt"/>
                            </a:rPr>
                            <a:t>8</a:t>
                          </a:r>
                        </a:p>
                      </a:txBody>
                      <a:tcPr/>
                    </a:tc>
                    <a:tc>
                      <a:txBody>
                        <a:bodyPr/>
                        <a:lstStyle/>
                        <a:p>
                          <a:pPr algn="ctr"/>
                          <a:r>
                            <a:rPr lang="en-US" sz="2400" dirty="0">
                              <a:latin typeface="+mj-lt"/>
                            </a:rPr>
                            <a:t>5</a:t>
                          </a:r>
                        </a:p>
                      </a:txBody>
                      <a:tcPr/>
                    </a:tc>
                    <a:tc>
                      <a:txBody>
                        <a:bodyPr/>
                        <a:lstStyle/>
                        <a:p>
                          <a:pPr algn="ctr"/>
                          <a:r>
                            <a:rPr lang="en-US" sz="2400" dirty="0">
                              <a:latin typeface="+mj-lt"/>
                            </a:rPr>
                            <a:t>28</a:t>
                          </a:r>
                        </a:p>
                      </a:txBody>
                      <a:tcPr/>
                    </a:tc>
                    <a:extLst>
                      <a:ext uri="{0D108BD9-81ED-4DB2-BD59-A6C34878D82A}">
                        <a16:rowId xmlns:a16="http://schemas.microsoft.com/office/drawing/2014/main" val="4243676963"/>
                      </a:ext>
                    </a:extLst>
                  </a:tr>
                  <a:tr h="457200">
                    <a:tc>
                      <a:txBody>
                        <a:bodyPr/>
                        <a:lstStyle/>
                        <a:p>
                          <a:endParaRPr lang="en-US"/>
                        </a:p>
                      </a:txBody>
                      <a:tcPr>
                        <a:blipFill>
                          <a:blip r:embed="rId3"/>
                          <a:stretch>
                            <a:fillRect l="-641" t="-312000" r="-402564" b="-29333"/>
                          </a:stretch>
                        </a:blipFill>
                      </a:tcPr>
                    </a:tc>
                    <a:tc>
                      <a:txBody>
                        <a:bodyPr/>
                        <a:lstStyle/>
                        <a:p>
                          <a:pPr algn="ctr"/>
                          <a:r>
                            <a:rPr lang="en-US" sz="2400" dirty="0">
                              <a:latin typeface="+mj-lt"/>
                            </a:rPr>
                            <a:t>14</a:t>
                          </a:r>
                        </a:p>
                      </a:txBody>
                      <a:tcPr/>
                    </a:tc>
                    <a:tc>
                      <a:txBody>
                        <a:bodyPr/>
                        <a:lstStyle/>
                        <a:p>
                          <a:pPr algn="ctr"/>
                          <a:r>
                            <a:rPr lang="en-US" sz="2400" dirty="0">
                              <a:latin typeface="+mj-lt"/>
                            </a:rPr>
                            <a:t>12</a:t>
                          </a:r>
                        </a:p>
                      </a:txBody>
                      <a:tcPr/>
                    </a:tc>
                    <a:tc>
                      <a:txBody>
                        <a:bodyPr/>
                        <a:lstStyle/>
                        <a:p>
                          <a:pPr algn="ctr"/>
                          <a:r>
                            <a:rPr lang="en-US" sz="2400" dirty="0">
                              <a:latin typeface="+mj-lt"/>
                            </a:rPr>
                            <a:t>1</a:t>
                          </a:r>
                        </a:p>
                      </a:txBody>
                      <a:tcPr/>
                    </a:tc>
                    <a:tc>
                      <a:txBody>
                        <a:bodyPr/>
                        <a:lstStyle/>
                        <a:p>
                          <a:pPr algn="ctr"/>
                          <a:r>
                            <a:rPr lang="en-US" sz="2400" dirty="0">
                              <a:latin typeface="+mj-lt"/>
                            </a:rPr>
                            <a:t>12</a:t>
                          </a:r>
                        </a:p>
                      </a:txBody>
                      <a:tcPr/>
                    </a:tc>
                    <a:extLst>
                      <a:ext uri="{0D108BD9-81ED-4DB2-BD59-A6C34878D82A}">
                        <a16:rowId xmlns:a16="http://schemas.microsoft.com/office/drawing/2014/main" val="2269355727"/>
                      </a:ext>
                    </a:extLst>
                  </a:tr>
                </a:tbl>
              </a:graphicData>
            </a:graphic>
          </p:graphicFrame>
        </mc:Fallback>
      </mc:AlternateContent>
    </p:spTree>
    <p:extLst>
      <p:ext uri="{BB962C8B-B14F-4D97-AF65-F5344CB8AC3E}">
        <p14:creationId xmlns:p14="http://schemas.microsoft.com/office/powerpoint/2010/main" val="24893609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96751-4BED-D387-FF5E-25A92D051B6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DD4D4997-43F1-1A26-715A-33AAE8651B14}"/>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5978F34E-6CD8-755F-8D6C-2050C9A05B13}"/>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Example-1: SA – Iteration 2</a:t>
            </a:r>
          </a:p>
        </p:txBody>
      </p:sp>
      <p:sp>
        <p:nvSpPr>
          <p:cNvPr id="34821" name="Rectangle 6"/>
          <p:cNvSpPr>
            <a:spLocks noChangeArrowheads="1"/>
          </p:cNvSpPr>
          <p:nvPr/>
        </p:nvSpPr>
        <p:spPr bwMode="auto">
          <a:xfrm>
            <a:off x="267854" y="1202013"/>
            <a:ext cx="11924146" cy="370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dirty="0">
                <a:solidFill>
                  <a:srgbClr val="000000"/>
                </a:solidFill>
                <a:latin typeface="+mj-lt"/>
              </a:rPr>
              <a:t>Current solution: </a:t>
            </a:r>
            <a:r>
              <a:rPr lang="en-US" b="1" dirty="0">
                <a:latin typeface="+mj-lt"/>
              </a:rPr>
              <a:t>1, 3, 4, 2   </a:t>
            </a:r>
            <a:r>
              <a:rPr lang="en-US" i="1" dirty="0">
                <a:solidFill>
                  <a:srgbClr val="000000"/>
                </a:solidFill>
                <a:latin typeface="+mj-lt"/>
              </a:rPr>
              <a:t>f=</a:t>
            </a:r>
            <a:r>
              <a:rPr lang="en-US" b="1" dirty="0">
                <a:latin typeface="+mj-lt"/>
              </a:rPr>
              <a:t> 316</a:t>
            </a:r>
          </a:p>
          <a:p>
            <a:pPr>
              <a:lnSpc>
                <a:spcPct val="130000"/>
              </a:lnSpc>
              <a:spcBef>
                <a:spcPts val="600"/>
              </a:spcBef>
              <a:spcAft>
                <a:spcPts val="600"/>
              </a:spcAft>
            </a:pPr>
            <a:r>
              <a:rPr lang="en-CA" dirty="0">
                <a:latin typeface="+mj-lt"/>
              </a:rPr>
              <a:t>Generate a neighbor (say): </a:t>
            </a:r>
            <a:r>
              <a:rPr lang="en-CA" b="1" dirty="0">
                <a:latin typeface="+mj-lt"/>
              </a:rPr>
              <a:t>1, 4, 3, 2</a:t>
            </a:r>
            <a:endParaRPr lang="en-US" b="1" dirty="0">
              <a:latin typeface="+mj-lt"/>
            </a:endParaRPr>
          </a:p>
          <a:p>
            <a:pPr>
              <a:lnSpc>
                <a:spcPct val="130000"/>
              </a:lnSpc>
              <a:spcBef>
                <a:spcPts val="600"/>
              </a:spcBef>
              <a:spcAft>
                <a:spcPts val="600"/>
              </a:spcAft>
            </a:pPr>
            <a:r>
              <a:rPr lang="en-US" dirty="0">
                <a:solidFill>
                  <a:srgbClr val="000000"/>
                </a:solidFill>
                <a:latin typeface="+mj-lt"/>
              </a:rPr>
              <a:t>Update the temperature after these two iterations using geometric cooling:</a:t>
            </a:r>
          </a:p>
          <a:p>
            <a:pPr>
              <a:lnSpc>
                <a:spcPct val="130000"/>
              </a:lnSpc>
              <a:spcBef>
                <a:spcPts val="600"/>
              </a:spcBef>
              <a:spcAft>
                <a:spcPts val="600"/>
              </a:spcAft>
            </a:pPr>
            <a:r>
              <a:rPr lang="en-US" sz="2000" dirty="0">
                <a:solidFill>
                  <a:srgbClr val="000000"/>
                </a:solidFill>
                <a:latin typeface="+mj-lt"/>
              </a:rPr>
              <a:t>T=T</a:t>
            </a:r>
            <a:r>
              <a:rPr lang="en-US" sz="2000" baseline="-25000" dirty="0">
                <a:solidFill>
                  <a:srgbClr val="000000"/>
                </a:solidFill>
                <a:latin typeface="+mj-lt"/>
              </a:rPr>
              <a:t>0</a:t>
            </a:r>
            <a:r>
              <a:rPr lang="en-US" sz="2000" dirty="0">
                <a:solidFill>
                  <a:srgbClr val="000000"/>
                </a:solidFill>
                <a:latin typeface="+mj-lt"/>
                <a:sym typeface="Symbol" pitchFamily="18" charset="2"/>
              </a:rPr>
              <a:t></a:t>
            </a:r>
            <a:r>
              <a:rPr lang="en-US" sz="2000" baseline="30000" dirty="0">
                <a:solidFill>
                  <a:srgbClr val="000000"/>
                </a:solidFill>
                <a:latin typeface="+mj-lt"/>
                <a:sym typeface="Symbol" pitchFamily="18" charset="2"/>
              </a:rPr>
              <a:t>i</a:t>
            </a:r>
            <a:r>
              <a:rPr lang="en-US" sz="2000" dirty="0">
                <a:solidFill>
                  <a:srgbClr val="000000"/>
                </a:solidFill>
                <a:latin typeface="+mj-lt"/>
              </a:rPr>
              <a:t>,   </a:t>
            </a:r>
            <a:r>
              <a:rPr lang="en-US" dirty="0">
                <a:solidFill>
                  <a:srgbClr val="000000"/>
                </a:solidFill>
                <a:latin typeface="+mj-lt"/>
              </a:rPr>
              <a:t>T= 0.9x0.9=0.81</a:t>
            </a:r>
          </a:p>
          <a:p>
            <a:pPr>
              <a:lnSpc>
                <a:spcPct val="130000"/>
              </a:lnSpc>
              <a:spcBef>
                <a:spcPts val="600"/>
              </a:spcBef>
              <a:spcAft>
                <a:spcPts val="600"/>
              </a:spcAft>
            </a:pPr>
            <a:endParaRPr lang="en-US" b="1" dirty="0">
              <a:solidFill>
                <a:srgbClr val="000000"/>
              </a:solidFill>
              <a:latin typeface="+mj-lt"/>
            </a:endParaRPr>
          </a:p>
          <a:p>
            <a:pPr>
              <a:lnSpc>
                <a:spcPct val="130000"/>
              </a:lnSpc>
              <a:spcBef>
                <a:spcPts val="600"/>
              </a:spcBef>
              <a:spcAft>
                <a:spcPts val="600"/>
              </a:spcAft>
            </a:pPr>
            <a:r>
              <a:rPr lang="en-US" dirty="0">
                <a:solidFill>
                  <a:srgbClr val="000000"/>
                </a:solidFill>
                <a:latin typeface="+mj-lt"/>
              </a:rPr>
              <a:t>search continues…</a:t>
            </a:r>
            <a:endParaRPr lang="en-US" dirty="0">
              <a:latin typeface="+mj-lt"/>
            </a:endParaRPr>
          </a:p>
        </p:txBody>
      </p:sp>
    </p:spTree>
    <p:extLst>
      <p:ext uri="{BB962C8B-B14F-4D97-AF65-F5344CB8AC3E}">
        <p14:creationId xmlns:p14="http://schemas.microsoft.com/office/powerpoint/2010/main" val="40268949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27F72-577B-8BBE-B6AD-DDDB77B96017}"/>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02AE514-5B22-CAEB-B2B0-F7886BB8DDDB}"/>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653B6644-A37C-2AC9-0159-6BD3098ADF84}"/>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Example-2: Multiple Machines Minimum </a:t>
            </a:r>
            <a:r>
              <a:rPr lang="en-CA" b="1" dirty="0" err="1">
                <a:latin typeface="+mj-lt"/>
              </a:rPr>
              <a:t>Makespan</a:t>
            </a:r>
            <a:r>
              <a:rPr lang="en-CA" b="1" dirty="0">
                <a:latin typeface="+mj-lt"/>
              </a:rPr>
              <a:t> Problem</a:t>
            </a:r>
          </a:p>
        </p:txBody>
      </p:sp>
      <p:sp>
        <p:nvSpPr>
          <p:cNvPr id="35844" name="Rectangle 13"/>
          <p:cNvSpPr>
            <a:spLocks noChangeArrowheads="1"/>
          </p:cNvSpPr>
          <p:nvPr/>
        </p:nvSpPr>
        <p:spPr bwMode="auto">
          <a:xfrm>
            <a:off x="292100" y="1168923"/>
            <a:ext cx="11899900" cy="149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dirty="0">
                <a:latin typeface="+mj-lt"/>
              </a:rPr>
              <a:t>Given processing times for </a:t>
            </a:r>
            <a:r>
              <a:rPr lang="en-US" b="1" dirty="0">
                <a:latin typeface="+mj-lt"/>
              </a:rPr>
              <a:t>n jobs</a:t>
            </a:r>
            <a:r>
              <a:rPr lang="en-US" dirty="0">
                <a:latin typeface="+mj-lt"/>
              </a:rPr>
              <a:t>, p1, p2, . . . , </a:t>
            </a:r>
            <a:r>
              <a:rPr lang="en-US" dirty="0" err="1">
                <a:latin typeface="+mj-lt"/>
              </a:rPr>
              <a:t>pn</a:t>
            </a:r>
            <a:r>
              <a:rPr lang="en-US" dirty="0">
                <a:latin typeface="+mj-lt"/>
              </a:rPr>
              <a:t>, and an integer m, the </a:t>
            </a:r>
            <a:r>
              <a:rPr lang="en-US" b="1" dirty="0">
                <a:latin typeface="+mj-lt"/>
              </a:rPr>
              <a:t>Minimum </a:t>
            </a:r>
            <a:r>
              <a:rPr lang="en-US" b="1" dirty="0" err="1">
                <a:latin typeface="+mj-lt"/>
              </a:rPr>
              <a:t>Makespan</a:t>
            </a:r>
            <a:r>
              <a:rPr lang="en-US" b="1" dirty="0">
                <a:latin typeface="+mj-lt"/>
              </a:rPr>
              <a:t> Scheduling problem </a:t>
            </a:r>
            <a:r>
              <a:rPr lang="en-US" dirty="0">
                <a:latin typeface="+mj-lt"/>
              </a:rPr>
              <a:t>is  to find an assignment of the jobs to </a:t>
            </a:r>
            <a:r>
              <a:rPr lang="en-US" b="1" dirty="0">
                <a:latin typeface="+mj-lt"/>
              </a:rPr>
              <a:t>m machines</a:t>
            </a:r>
            <a:r>
              <a:rPr lang="en-US" dirty="0">
                <a:latin typeface="+mj-lt"/>
              </a:rPr>
              <a:t>, M1,M2, . . . ,Mm so that the final completion  time (the </a:t>
            </a:r>
            <a:r>
              <a:rPr lang="en-US" b="1" dirty="0" err="1">
                <a:latin typeface="+mj-lt"/>
              </a:rPr>
              <a:t>makespan</a:t>
            </a:r>
            <a:r>
              <a:rPr lang="en-US" dirty="0">
                <a:latin typeface="+mj-lt"/>
              </a:rPr>
              <a:t>) is minimized</a:t>
            </a:r>
            <a:r>
              <a:rPr lang="en-US" dirty="0">
                <a:solidFill>
                  <a:srgbClr val="0000FF"/>
                </a:solidFill>
                <a:latin typeface="+mj-lt"/>
              </a:rPr>
              <a:t>.</a:t>
            </a:r>
          </a:p>
        </p:txBody>
      </p:sp>
      <p:pic>
        <p:nvPicPr>
          <p:cNvPr id="35845" name="Picture 7" descr="http://www.imec.org/blog/wp-content/uploads/2012/03/94258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2921000"/>
            <a:ext cx="30988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15"/>
          <p:cNvSpPr>
            <a:spLocks noChangeArrowheads="1"/>
          </p:cNvSpPr>
          <p:nvPr/>
        </p:nvSpPr>
        <p:spPr bwMode="auto">
          <a:xfrm>
            <a:off x="3911600" y="3086100"/>
            <a:ext cx="4953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t>M</a:t>
            </a:r>
            <a:r>
              <a:rPr lang="en-CA" sz="2000" baseline="-25000"/>
              <a:t>1</a:t>
            </a:r>
          </a:p>
        </p:txBody>
      </p:sp>
      <p:sp>
        <p:nvSpPr>
          <p:cNvPr id="35847" name="Rectangle 19"/>
          <p:cNvSpPr>
            <a:spLocks noChangeArrowheads="1"/>
          </p:cNvSpPr>
          <p:nvPr/>
        </p:nvSpPr>
        <p:spPr bwMode="auto">
          <a:xfrm>
            <a:off x="3911600" y="3721100"/>
            <a:ext cx="4953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t>M</a:t>
            </a:r>
            <a:r>
              <a:rPr lang="en-CA" sz="2000" baseline="-25000"/>
              <a:t>1</a:t>
            </a:r>
          </a:p>
        </p:txBody>
      </p:sp>
      <p:sp>
        <p:nvSpPr>
          <p:cNvPr id="35848" name="Rectangle 20"/>
          <p:cNvSpPr>
            <a:spLocks noChangeArrowheads="1"/>
          </p:cNvSpPr>
          <p:nvPr/>
        </p:nvSpPr>
        <p:spPr bwMode="auto">
          <a:xfrm>
            <a:off x="3911601" y="4076700"/>
            <a:ext cx="3905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t>…</a:t>
            </a:r>
            <a:endParaRPr lang="en-CA" sz="2000" baseline="-25000"/>
          </a:p>
        </p:txBody>
      </p:sp>
      <p:sp>
        <p:nvSpPr>
          <p:cNvPr id="35849" name="Rectangle 21"/>
          <p:cNvSpPr>
            <a:spLocks noChangeArrowheads="1"/>
          </p:cNvSpPr>
          <p:nvPr/>
        </p:nvSpPr>
        <p:spPr bwMode="auto">
          <a:xfrm>
            <a:off x="3911600" y="4394200"/>
            <a:ext cx="5730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t>M</a:t>
            </a:r>
            <a:r>
              <a:rPr lang="en-CA" sz="2000" baseline="-25000"/>
              <a:t>m</a:t>
            </a:r>
          </a:p>
        </p:txBody>
      </p:sp>
      <p:sp>
        <p:nvSpPr>
          <p:cNvPr id="35850" name="Rectangle 22"/>
          <p:cNvSpPr>
            <a:spLocks noChangeArrowheads="1"/>
          </p:cNvSpPr>
          <p:nvPr/>
        </p:nvSpPr>
        <p:spPr bwMode="auto">
          <a:xfrm>
            <a:off x="4791076" y="3022600"/>
            <a:ext cx="4159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solidFill>
                  <a:schemeClr val="bg1"/>
                </a:solidFill>
              </a:rPr>
              <a:t>p</a:t>
            </a:r>
            <a:r>
              <a:rPr lang="en-CA" sz="2000" baseline="-25000">
                <a:solidFill>
                  <a:schemeClr val="bg1"/>
                </a:solidFill>
              </a:rPr>
              <a:t>1</a:t>
            </a:r>
          </a:p>
        </p:txBody>
      </p:sp>
      <p:sp>
        <p:nvSpPr>
          <p:cNvPr id="35851" name="Rectangle 23"/>
          <p:cNvSpPr>
            <a:spLocks noChangeArrowheads="1"/>
          </p:cNvSpPr>
          <p:nvPr/>
        </p:nvSpPr>
        <p:spPr bwMode="auto">
          <a:xfrm>
            <a:off x="5857875" y="3035300"/>
            <a:ext cx="4270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solidFill>
                  <a:schemeClr val="bg1"/>
                </a:solidFill>
              </a:rPr>
              <a:t>p</a:t>
            </a:r>
            <a:r>
              <a:rPr lang="en-CA" sz="2000" baseline="-25000">
                <a:solidFill>
                  <a:schemeClr val="bg1"/>
                </a:solidFill>
              </a:rPr>
              <a:t>2</a:t>
            </a:r>
          </a:p>
        </p:txBody>
      </p:sp>
      <p:sp>
        <p:nvSpPr>
          <p:cNvPr id="35852" name="Rectangle 24"/>
          <p:cNvSpPr>
            <a:spLocks noChangeArrowheads="1"/>
          </p:cNvSpPr>
          <p:nvPr/>
        </p:nvSpPr>
        <p:spPr bwMode="auto">
          <a:xfrm>
            <a:off x="5821364" y="3644900"/>
            <a:ext cx="42703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solidFill>
                  <a:schemeClr val="bg1"/>
                </a:solidFill>
              </a:rPr>
              <a:t>p</a:t>
            </a:r>
            <a:r>
              <a:rPr lang="en-CA" sz="2000" baseline="-25000" dirty="0">
                <a:solidFill>
                  <a:schemeClr val="bg1"/>
                </a:solidFill>
              </a:rPr>
              <a:t>3</a:t>
            </a:r>
          </a:p>
        </p:txBody>
      </p:sp>
      <p:sp>
        <p:nvSpPr>
          <p:cNvPr id="35853" name="Rectangle 25"/>
          <p:cNvSpPr>
            <a:spLocks noChangeArrowheads="1"/>
          </p:cNvSpPr>
          <p:nvPr/>
        </p:nvSpPr>
        <p:spPr bwMode="auto">
          <a:xfrm>
            <a:off x="5791201" y="4330700"/>
            <a:ext cx="4603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solidFill>
                  <a:schemeClr val="bg1"/>
                </a:solidFill>
              </a:rPr>
              <a:t>….</a:t>
            </a:r>
            <a:endParaRPr lang="en-CA" sz="2000" baseline="-25000">
              <a:solidFill>
                <a:schemeClr val="bg1"/>
              </a:solidFill>
            </a:endParaRPr>
          </a:p>
        </p:txBody>
      </p:sp>
      <p:sp>
        <p:nvSpPr>
          <p:cNvPr id="35854" name="Rectangle 26"/>
          <p:cNvSpPr>
            <a:spLocks noChangeArrowheads="1"/>
          </p:cNvSpPr>
          <p:nvPr/>
        </p:nvSpPr>
        <p:spPr bwMode="auto">
          <a:xfrm>
            <a:off x="7116763" y="4368800"/>
            <a:ext cx="431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solidFill>
                  <a:schemeClr val="bg1"/>
                </a:solidFill>
              </a:rPr>
              <a:t>p</a:t>
            </a:r>
            <a:r>
              <a:rPr lang="en-CA" sz="2000" baseline="-25000">
                <a:solidFill>
                  <a:schemeClr val="bg1"/>
                </a:solidFill>
              </a:rPr>
              <a:t>n</a:t>
            </a:r>
          </a:p>
        </p:txBody>
      </p:sp>
    </p:spTree>
    <p:extLst>
      <p:ext uri="{BB962C8B-B14F-4D97-AF65-F5344CB8AC3E}">
        <p14:creationId xmlns:p14="http://schemas.microsoft.com/office/powerpoint/2010/main" val="219384181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287E-7C8E-7C7E-BE93-100A3BFCBC5F}"/>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EE398931-C0D9-37E2-D907-7935CF861B78}"/>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89811649-2BDB-2882-D6B2-8D9E817CAFEB}"/>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Example-2: 3 Machines – 6 Jobs Problem</a:t>
            </a:r>
          </a:p>
        </p:txBody>
      </p:sp>
      <p:sp>
        <p:nvSpPr>
          <p:cNvPr id="36867" name="Rectangle 12"/>
          <p:cNvSpPr>
            <a:spLocks noChangeArrowheads="1"/>
          </p:cNvSpPr>
          <p:nvPr/>
        </p:nvSpPr>
        <p:spPr bwMode="auto">
          <a:xfrm>
            <a:off x="215900" y="1183541"/>
            <a:ext cx="11976100"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Georgia" pitchFamily="18" charset="0"/>
              <a:buChar char="◊"/>
            </a:pPr>
            <a:r>
              <a:rPr lang="en-CA" dirty="0">
                <a:latin typeface="+mj-lt"/>
              </a:rPr>
              <a:t>6 jobs with processing times:p</a:t>
            </a:r>
            <a:r>
              <a:rPr lang="en-CA" baseline="-25000" dirty="0">
                <a:latin typeface="+mj-lt"/>
              </a:rPr>
              <a:t>1</a:t>
            </a:r>
            <a:r>
              <a:rPr lang="en-CA" dirty="0">
                <a:latin typeface="+mj-lt"/>
              </a:rPr>
              <a:t>,p</a:t>
            </a:r>
            <a:r>
              <a:rPr lang="en-CA" baseline="-25000" dirty="0">
                <a:latin typeface="+mj-lt"/>
              </a:rPr>
              <a:t>2</a:t>
            </a:r>
            <a:r>
              <a:rPr lang="en-CA" dirty="0">
                <a:latin typeface="+mj-lt"/>
              </a:rPr>
              <a:t>,p</a:t>
            </a:r>
            <a:r>
              <a:rPr lang="en-CA" baseline="-25000" dirty="0">
                <a:latin typeface="+mj-lt"/>
              </a:rPr>
              <a:t>3</a:t>
            </a:r>
            <a:r>
              <a:rPr lang="en-CA" dirty="0">
                <a:latin typeface="+mj-lt"/>
              </a:rPr>
              <a:t>,p</a:t>
            </a:r>
            <a:r>
              <a:rPr lang="en-CA" baseline="-25000" dirty="0">
                <a:latin typeface="+mj-lt"/>
              </a:rPr>
              <a:t>4</a:t>
            </a:r>
            <a:r>
              <a:rPr lang="en-CA" dirty="0">
                <a:latin typeface="+mj-lt"/>
              </a:rPr>
              <a:t>,p</a:t>
            </a:r>
            <a:r>
              <a:rPr lang="en-CA" baseline="-25000" dirty="0">
                <a:latin typeface="+mj-lt"/>
              </a:rPr>
              <a:t>5</a:t>
            </a:r>
            <a:r>
              <a:rPr lang="en-CA" dirty="0">
                <a:latin typeface="+mj-lt"/>
              </a:rPr>
              <a:t>,p</a:t>
            </a:r>
            <a:r>
              <a:rPr lang="en-CA" baseline="-25000" dirty="0">
                <a:latin typeface="+mj-lt"/>
              </a:rPr>
              <a:t>6</a:t>
            </a:r>
            <a:r>
              <a:rPr lang="en-CA" dirty="0">
                <a:latin typeface="+mj-lt"/>
              </a:rPr>
              <a:t>= (2,3,4,6,2,2)</a:t>
            </a:r>
          </a:p>
          <a:p>
            <a:pPr marL="266700" indent="-266700">
              <a:lnSpc>
                <a:spcPct val="130000"/>
              </a:lnSpc>
              <a:spcBef>
                <a:spcPts val="600"/>
              </a:spcBef>
              <a:spcAft>
                <a:spcPts val="600"/>
              </a:spcAft>
              <a:buFont typeface="Georgia" pitchFamily="18" charset="0"/>
              <a:buChar char="◊"/>
            </a:pPr>
            <a:r>
              <a:rPr lang="en-CA" dirty="0">
                <a:latin typeface="+mj-lt"/>
              </a:rPr>
              <a:t>3 machines m</a:t>
            </a:r>
            <a:r>
              <a:rPr lang="en-CA" baseline="-25000" dirty="0">
                <a:latin typeface="+mj-lt"/>
              </a:rPr>
              <a:t>1</a:t>
            </a:r>
            <a:r>
              <a:rPr lang="en-CA" dirty="0">
                <a:latin typeface="+mj-lt"/>
              </a:rPr>
              <a:t>,m</a:t>
            </a:r>
            <a:r>
              <a:rPr lang="en-CA" baseline="-25000" dirty="0">
                <a:latin typeface="+mj-lt"/>
              </a:rPr>
              <a:t>2</a:t>
            </a:r>
            <a:r>
              <a:rPr lang="en-CA" dirty="0">
                <a:latin typeface="+mj-lt"/>
              </a:rPr>
              <a:t>, m</a:t>
            </a:r>
            <a:r>
              <a:rPr lang="en-CA" baseline="-25000" dirty="0">
                <a:latin typeface="+mj-lt"/>
              </a:rPr>
              <a:t>3</a:t>
            </a:r>
            <a:r>
              <a:rPr lang="en-CA" dirty="0">
                <a:latin typeface="+mj-lt"/>
              </a:rPr>
              <a:t>.</a:t>
            </a:r>
          </a:p>
          <a:p>
            <a:pPr marL="266700" indent="-266700">
              <a:lnSpc>
                <a:spcPct val="130000"/>
              </a:lnSpc>
              <a:spcBef>
                <a:spcPts val="600"/>
              </a:spcBef>
              <a:spcAft>
                <a:spcPts val="600"/>
              </a:spcAft>
              <a:buFont typeface="Georgia" pitchFamily="18" charset="0"/>
              <a:buChar char="◊"/>
            </a:pPr>
            <a:r>
              <a:rPr lang="en-CA" dirty="0">
                <a:latin typeface="+mj-lt"/>
              </a:rPr>
              <a:t>All machines should be assigned jobs.</a:t>
            </a:r>
          </a:p>
        </p:txBody>
      </p:sp>
    </p:spTree>
    <p:extLst>
      <p:ext uri="{BB962C8B-B14F-4D97-AF65-F5344CB8AC3E}">
        <p14:creationId xmlns:p14="http://schemas.microsoft.com/office/powerpoint/2010/main" val="40964378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A0396-EA8F-E7D0-05FB-85CD33BAAA81}"/>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7C04D2C8-512F-B800-48C6-16437202E01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E170C4C8-A271-A326-6372-4E43E5F2EB67}"/>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Example-2: 3 Machines – 6 Jobs Problem</a:t>
            </a:r>
          </a:p>
        </p:txBody>
      </p:sp>
      <p:graphicFrame>
        <p:nvGraphicFramePr>
          <p:cNvPr id="11" name="Table 10"/>
          <p:cNvGraphicFramePr>
            <a:graphicFrameLocks noGrp="1"/>
          </p:cNvGraphicFramePr>
          <p:nvPr/>
        </p:nvGraphicFramePr>
        <p:xfrm>
          <a:off x="88900" y="3072088"/>
          <a:ext cx="6505576" cy="1482724"/>
        </p:xfrm>
        <a:graphic>
          <a:graphicData uri="http://schemas.openxmlformats.org/drawingml/2006/table">
            <a:tbl>
              <a:tblPr firstRow="1" bandRow="1">
                <a:tableStyleId>{5C22544A-7EE6-4342-B048-85BDC9FD1C3A}</a:tableStyleId>
              </a:tblPr>
              <a:tblGrid>
                <a:gridCol w="1409541">
                  <a:extLst>
                    <a:ext uri="{9D8B030D-6E8A-4147-A177-3AD203B41FA5}">
                      <a16:colId xmlns:a16="http://schemas.microsoft.com/office/drawing/2014/main" val="20000"/>
                    </a:ext>
                  </a:extLst>
                </a:gridCol>
                <a:gridCol w="786090">
                  <a:extLst>
                    <a:ext uri="{9D8B030D-6E8A-4147-A177-3AD203B41FA5}">
                      <a16:colId xmlns:a16="http://schemas.microsoft.com/office/drawing/2014/main" val="20001"/>
                    </a:ext>
                  </a:extLst>
                </a:gridCol>
                <a:gridCol w="242494">
                  <a:extLst>
                    <a:ext uri="{9D8B030D-6E8A-4147-A177-3AD203B41FA5}">
                      <a16:colId xmlns:a16="http://schemas.microsoft.com/office/drawing/2014/main" val="20002"/>
                    </a:ext>
                  </a:extLst>
                </a:gridCol>
                <a:gridCol w="914297">
                  <a:extLst>
                    <a:ext uri="{9D8B030D-6E8A-4147-A177-3AD203B41FA5}">
                      <a16:colId xmlns:a16="http://schemas.microsoft.com/office/drawing/2014/main" val="20003"/>
                    </a:ext>
                  </a:extLst>
                </a:gridCol>
                <a:gridCol w="632244">
                  <a:extLst>
                    <a:ext uri="{9D8B030D-6E8A-4147-A177-3AD203B41FA5}">
                      <a16:colId xmlns:a16="http://schemas.microsoft.com/office/drawing/2014/main" val="20004"/>
                    </a:ext>
                  </a:extLst>
                </a:gridCol>
                <a:gridCol w="1260455">
                  <a:extLst>
                    <a:ext uri="{9D8B030D-6E8A-4147-A177-3AD203B41FA5}">
                      <a16:colId xmlns:a16="http://schemas.microsoft.com/office/drawing/2014/main" val="20005"/>
                    </a:ext>
                  </a:extLst>
                </a:gridCol>
                <a:gridCol w="1260455">
                  <a:extLst>
                    <a:ext uri="{9D8B030D-6E8A-4147-A177-3AD203B41FA5}">
                      <a16:colId xmlns:a16="http://schemas.microsoft.com/office/drawing/2014/main" val="20006"/>
                    </a:ext>
                  </a:extLst>
                </a:gridCol>
              </a:tblGrid>
              <a:tr h="370681">
                <a:tc>
                  <a:txBody>
                    <a:bodyPr/>
                    <a:lstStyle/>
                    <a:p>
                      <a:endParaRPr lang="en-CA" sz="1800" dirty="0">
                        <a:solidFill>
                          <a:schemeClr val="tx1"/>
                        </a:solidFill>
                      </a:endParaRPr>
                    </a:p>
                  </a:txBody>
                  <a:tcPr marL="91430" marR="91430" marT="45700" marB="45700">
                    <a:solidFill>
                      <a:schemeClr val="bg1"/>
                    </a:solidFill>
                  </a:tcPr>
                </a:tc>
                <a:tc>
                  <a:txBody>
                    <a:bodyPr/>
                    <a:lstStyle/>
                    <a:p>
                      <a:endParaRPr lang="en-CA" sz="1800" dirty="0">
                        <a:solidFill>
                          <a:schemeClr val="tx1"/>
                        </a:solidFill>
                      </a:endParaRPr>
                    </a:p>
                  </a:txBody>
                  <a:tcPr marL="91430" marR="91430" marT="45700" marB="45700">
                    <a:solidFill>
                      <a:schemeClr val="bg1"/>
                    </a:solidFill>
                  </a:tcPr>
                </a:tc>
                <a:tc gridSpan="3">
                  <a:txBody>
                    <a:bodyPr/>
                    <a:lstStyle/>
                    <a:p>
                      <a:endParaRPr lang="en-CA" sz="1800" dirty="0">
                        <a:solidFill>
                          <a:schemeClr val="tx1"/>
                        </a:solidFill>
                      </a:endParaRPr>
                    </a:p>
                  </a:txBody>
                  <a:tcPr marL="91430" marR="91430" marT="45700" marB="45700">
                    <a:solidFill>
                      <a:schemeClr val="bg1"/>
                    </a:solidFill>
                  </a:tcPr>
                </a:tc>
                <a:tc hMerge="1">
                  <a:txBody>
                    <a:bodyPr/>
                    <a:lstStyle/>
                    <a:p>
                      <a:endParaRPr lang="en-CA"/>
                    </a:p>
                  </a:txBody>
                  <a:tcPr/>
                </a:tc>
                <a:tc hMerge="1">
                  <a:txBody>
                    <a:bodyPr/>
                    <a:lstStyle/>
                    <a:p>
                      <a:endParaRPr lang="en-CA"/>
                    </a:p>
                  </a:txBody>
                  <a:tcPr/>
                </a:tc>
                <a:tc gridSpan="2">
                  <a:txBody>
                    <a:bodyPr/>
                    <a:lstStyle/>
                    <a:p>
                      <a:endParaRPr lang="en-CA" sz="1800" dirty="0">
                        <a:solidFill>
                          <a:schemeClr val="tx1"/>
                        </a:solidFill>
                      </a:endParaRPr>
                    </a:p>
                  </a:txBody>
                  <a:tcPr marL="91430" marR="91430" marT="45700" marB="45700">
                    <a:solidFill>
                      <a:schemeClr val="bg1"/>
                    </a:solidFill>
                  </a:tcPr>
                </a:tc>
                <a:tc hMerge="1">
                  <a:txBody>
                    <a:bodyPr/>
                    <a:lstStyle/>
                    <a:p>
                      <a:endParaRPr lang="en-CA"/>
                    </a:p>
                  </a:txBody>
                  <a:tcPr/>
                </a:tc>
                <a:extLst>
                  <a:ext uri="{0D108BD9-81ED-4DB2-BD59-A6C34878D82A}">
                    <a16:rowId xmlns:a16="http://schemas.microsoft.com/office/drawing/2014/main" val="10000"/>
                  </a:ext>
                </a:extLst>
              </a:tr>
              <a:tr h="370681">
                <a:tc>
                  <a:txBody>
                    <a:bodyPr/>
                    <a:lstStyle/>
                    <a:p>
                      <a:pPr algn="r"/>
                      <a:r>
                        <a:rPr lang="en-CA" sz="1800" dirty="0">
                          <a:latin typeface="Georgia" pitchFamily="18" charset="0"/>
                        </a:rPr>
                        <a:t>M</a:t>
                      </a:r>
                      <a:r>
                        <a:rPr lang="en-CA" sz="1800" baseline="-25000" dirty="0">
                          <a:latin typeface="Georgia" pitchFamily="18" charset="0"/>
                        </a:rPr>
                        <a:t>1</a:t>
                      </a:r>
                    </a:p>
                  </a:txBody>
                  <a:tcPr marL="91430" marR="91430" marT="45700" marB="45700">
                    <a:solidFill>
                      <a:schemeClr val="bg1"/>
                    </a:solidFill>
                  </a:tcPr>
                </a:tc>
                <a:tc>
                  <a:txBody>
                    <a:bodyPr/>
                    <a:lstStyle/>
                    <a:p>
                      <a:pPr algn="ctr"/>
                      <a:r>
                        <a:rPr lang="en-CA" sz="1800" dirty="0">
                          <a:latin typeface="Georgia" pitchFamily="18" charset="0"/>
                        </a:rPr>
                        <a:t>J</a:t>
                      </a:r>
                      <a:r>
                        <a:rPr lang="en-CA" sz="1800" baseline="-25000" dirty="0">
                          <a:latin typeface="Georgia" pitchFamily="18" charset="0"/>
                        </a:rPr>
                        <a:t>12</a:t>
                      </a:r>
                    </a:p>
                  </a:txBody>
                  <a:tcPr marL="91430" marR="91430" marT="45700" marB="45700">
                    <a:solidFill>
                      <a:srgbClr val="FF0000"/>
                    </a:solidFill>
                  </a:tcPr>
                </a:tc>
                <a:tc gridSpan="3">
                  <a:txBody>
                    <a:bodyPr/>
                    <a:lstStyle/>
                    <a:p>
                      <a:pPr algn="ctr"/>
                      <a:r>
                        <a:rPr lang="en-CA" sz="1800" dirty="0">
                          <a:latin typeface="Georgia" pitchFamily="18" charset="0"/>
                        </a:rPr>
                        <a:t>J</a:t>
                      </a:r>
                      <a:r>
                        <a:rPr lang="en-CA" sz="1800" baseline="-25000" dirty="0">
                          <a:latin typeface="Georgia" pitchFamily="18" charset="0"/>
                        </a:rPr>
                        <a:t>23</a:t>
                      </a:r>
                    </a:p>
                  </a:txBody>
                  <a:tcPr marL="91430" marR="91430" marT="45700" marB="45700">
                    <a:solidFill>
                      <a:srgbClr val="FF0000"/>
                    </a:solidFill>
                  </a:tcPr>
                </a:tc>
                <a:tc hMerge="1">
                  <a:txBody>
                    <a:bodyPr/>
                    <a:lstStyle/>
                    <a:p>
                      <a:endParaRPr lang="en-CA"/>
                    </a:p>
                  </a:txBody>
                  <a:tcPr/>
                </a:tc>
                <a:tc hMerge="1">
                  <a:txBody>
                    <a:bodyPr/>
                    <a:lstStyle/>
                    <a:p>
                      <a:endParaRPr lang="en-CA"/>
                    </a:p>
                  </a:txBody>
                  <a:tcPr/>
                </a:tc>
                <a:tc gridSpan="2">
                  <a:txBody>
                    <a:bodyPr/>
                    <a:lstStyle/>
                    <a:p>
                      <a:pPr algn="ctr"/>
                      <a:endParaRPr lang="en-CA" sz="1800" dirty="0">
                        <a:latin typeface="Georgia" pitchFamily="18" charset="0"/>
                      </a:endParaRPr>
                    </a:p>
                  </a:txBody>
                  <a:tcPr marL="91430" marR="91430" marT="45700" marB="45700">
                    <a:solidFill>
                      <a:schemeClr val="bg1"/>
                    </a:solidFill>
                  </a:tcPr>
                </a:tc>
                <a:tc hMerge="1">
                  <a:txBody>
                    <a:bodyPr/>
                    <a:lstStyle/>
                    <a:p>
                      <a:endParaRPr lang="en-CA"/>
                    </a:p>
                  </a:txBody>
                  <a:tcPr/>
                </a:tc>
                <a:extLst>
                  <a:ext uri="{0D108BD9-81ED-4DB2-BD59-A6C34878D82A}">
                    <a16:rowId xmlns:a16="http://schemas.microsoft.com/office/drawing/2014/main" val="10001"/>
                  </a:ext>
                </a:extLst>
              </a:tr>
              <a:tr h="370681">
                <a:tc>
                  <a:txBody>
                    <a:bodyPr/>
                    <a:lstStyle/>
                    <a:p>
                      <a:pPr algn="r"/>
                      <a:r>
                        <a:rPr lang="en-CA" sz="1800" dirty="0">
                          <a:latin typeface="Georgia" pitchFamily="18" charset="0"/>
                        </a:rPr>
                        <a:t>M</a:t>
                      </a:r>
                      <a:r>
                        <a:rPr lang="en-CA" sz="1800" kern="1200" baseline="-25000" dirty="0">
                          <a:solidFill>
                            <a:schemeClr val="dk1"/>
                          </a:solidFill>
                          <a:latin typeface="Georgia" pitchFamily="18" charset="0"/>
                          <a:ea typeface="+mn-ea"/>
                          <a:cs typeface="+mn-cs"/>
                        </a:rPr>
                        <a:t>2</a:t>
                      </a:r>
                    </a:p>
                  </a:txBody>
                  <a:tcPr marL="91430" marR="91430" marT="45700" marB="45700">
                    <a:solidFill>
                      <a:schemeClr val="bg1"/>
                    </a:solidFill>
                  </a:tcPr>
                </a:tc>
                <a:tc gridSpan="3">
                  <a:txBody>
                    <a:bodyPr/>
                    <a:lstStyle/>
                    <a:p>
                      <a:pPr algn="ctr"/>
                      <a:r>
                        <a:rPr lang="en-CA" sz="1800" dirty="0">
                          <a:latin typeface="Georgia" pitchFamily="18" charset="0"/>
                        </a:rPr>
                        <a:t>J</a:t>
                      </a:r>
                      <a:r>
                        <a:rPr lang="en-CA" sz="1800" baseline="-25000" dirty="0">
                          <a:latin typeface="Georgia" pitchFamily="18" charset="0"/>
                        </a:rPr>
                        <a:t>34</a:t>
                      </a:r>
                    </a:p>
                  </a:txBody>
                  <a:tcPr marL="91430" marR="91430" marT="45700" marB="45700">
                    <a:solidFill>
                      <a:srgbClr val="FF0000"/>
                    </a:solidFill>
                  </a:tcPr>
                </a:tc>
                <a:tc hMerge="1">
                  <a:txBody>
                    <a:bodyPr/>
                    <a:lstStyle/>
                    <a:p>
                      <a:pPr algn="ctr"/>
                      <a:endParaRPr lang="en-CA" dirty="0"/>
                    </a:p>
                  </a:txBody>
                  <a:tcPr>
                    <a:solidFill>
                      <a:srgbClr val="FF0000"/>
                    </a:solidFill>
                  </a:tcPr>
                </a:tc>
                <a:tc hMerge="1">
                  <a:txBody>
                    <a:bodyPr/>
                    <a:lstStyle/>
                    <a:p>
                      <a:endParaRPr lang="en-CA"/>
                    </a:p>
                  </a:txBody>
                  <a:tcPr/>
                </a:tc>
                <a:tc gridSpan="3">
                  <a:txBody>
                    <a:bodyPr/>
                    <a:lstStyle/>
                    <a:p>
                      <a:pPr algn="ctr"/>
                      <a:r>
                        <a:rPr lang="en-CA" sz="1800" dirty="0">
                          <a:latin typeface="Georgia" pitchFamily="18" charset="0"/>
                        </a:rPr>
                        <a:t>J</a:t>
                      </a:r>
                      <a:r>
                        <a:rPr lang="en-CA" sz="1800" baseline="-25000" dirty="0">
                          <a:latin typeface="Georgia" pitchFamily="18" charset="0"/>
                        </a:rPr>
                        <a:t>46</a:t>
                      </a:r>
                    </a:p>
                  </a:txBody>
                  <a:tcPr marL="91430" marR="91430" marT="45700" marB="45700">
                    <a:solidFill>
                      <a:srgbClr val="FF0000"/>
                    </a:solidFill>
                  </a:tcPr>
                </a:tc>
                <a:tc hMerge="1">
                  <a:txBody>
                    <a:bodyPr/>
                    <a:lstStyle/>
                    <a:p>
                      <a:pPr algn="ctr"/>
                      <a:endParaRPr lang="en-CA" dirty="0"/>
                    </a:p>
                  </a:txBody>
                  <a:tcPr>
                    <a:solidFill>
                      <a:srgbClr val="FF0000"/>
                    </a:solidFill>
                  </a:tcPr>
                </a:tc>
                <a:tc hMerge="1">
                  <a:txBody>
                    <a:bodyPr/>
                    <a:lstStyle/>
                    <a:p>
                      <a:pPr algn="ctr"/>
                      <a:endParaRPr lang="en-CA" dirty="0"/>
                    </a:p>
                  </a:txBody>
                  <a:tcPr>
                    <a:solidFill>
                      <a:srgbClr val="FFFF00"/>
                    </a:solidFill>
                  </a:tcPr>
                </a:tc>
                <a:extLst>
                  <a:ext uri="{0D108BD9-81ED-4DB2-BD59-A6C34878D82A}">
                    <a16:rowId xmlns:a16="http://schemas.microsoft.com/office/drawing/2014/main" val="10002"/>
                  </a:ext>
                </a:extLst>
              </a:tr>
              <a:tr h="370681">
                <a:tc>
                  <a:txBody>
                    <a:bodyPr/>
                    <a:lstStyle/>
                    <a:p>
                      <a:pPr algn="r"/>
                      <a:r>
                        <a:rPr lang="en-CA" sz="1800" dirty="0">
                          <a:latin typeface="Georgia" pitchFamily="18" charset="0"/>
                        </a:rPr>
                        <a:t>M</a:t>
                      </a:r>
                      <a:r>
                        <a:rPr lang="en-CA" sz="1800" kern="1200" baseline="-25000" dirty="0">
                          <a:solidFill>
                            <a:schemeClr val="dk1"/>
                          </a:solidFill>
                          <a:latin typeface="Georgia" pitchFamily="18" charset="0"/>
                          <a:ea typeface="+mn-ea"/>
                          <a:cs typeface="+mn-cs"/>
                        </a:rPr>
                        <a:t>3</a:t>
                      </a:r>
                    </a:p>
                  </a:txBody>
                  <a:tcPr marL="91430" marR="91430" marT="45700" marB="45700">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dirty="0">
                          <a:latin typeface="Georgia" pitchFamily="18" charset="0"/>
                        </a:rPr>
                        <a:t>J</a:t>
                      </a:r>
                      <a:r>
                        <a:rPr lang="en-CA" sz="1800" baseline="-25000" dirty="0">
                          <a:latin typeface="Georgia" pitchFamily="18" charset="0"/>
                        </a:rPr>
                        <a:t>52</a:t>
                      </a:r>
                    </a:p>
                  </a:txBody>
                  <a:tcPr marL="91430" marR="91430" marT="45700" marB="45700">
                    <a:solidFill>
                      <a:srgbClr val="FF0000"/>
                    </a:solidFill>
                  </a:tcPr>
                </a:tc>
                <a:tc hMerge="1">
                  <a:txBody>
                    <a:bodyPr/>
                    <a:lstStyle/>
                    <a:p>
                      <a:pPr algn="ctr"/>
                      <a:endParaRPr lang="en-CA" dirty="0"/>
                    </a:p>
                  </a:txBody>
                  <a:tcPr>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dirty="0">
                          <a:latin typeface="Georgia" pitchFamily="18" charset="0"/>
                        </a:rPr>
                        <a:t>J</a:t>
                      </a:r>
                      <a:r>
                        <a:rPr lang="en-CA" sz="1800" baseline="-25000" dirty="0">
                          <a:latin typeface="Georgia" pitchFamily="18" charset="0"/>
                        </a:rPr>
                        <a:t>62</a:t>
                      </a:r>
                    </a:p>
                  </a:txBody>
                  <a:tcPr marL="91430" marR="91430" marT="45700" marB="45700">
                    <a:solidFill>
                      <a:srgbClr val="FF0000"/>
                    </a:solidFill>
                  </a:tcPr>
                </a:tc>
                <a:tc>
                  <a:txBody>
                    <a:bodyPr/>
                    <a:lstStyle/>
                    <a:p>
                      <a:pPr algn="ctr"/>
                      <a:endParaRPr lang="en-CA" sz="1800" dirty="0">
                        <a:latin typeface="Georgia" pitchFamily="18" charset="0"/>
                      </a:endParaRPr>
                    </a:p>
                  </a:txBody>
                  <a:tcPr marL="91430" marR="91430" marT="45700" marB="45700">
                    <a:solidFill>
                      <a:schemeClr val="bg1"/>
                    </a:solidFill>
                  </a:tcPr>
                </a:tc>
                <a:tc>
                  <a:txBody>
                    <a:bodyPr/>
                    <a:lstStyle/>
                    <a:p>
                      <a:pPr algn="ctr"/>
                      <a:endParaRPr lang="en-CA" sz="1800" dirty="0">
                        <a:latin typeface="Georgia" pitchFamily="18" charset="0"/>
                      </a:endParaRPr>
                    </a:p>
                  </a:txBody>
                  <a:tcPr marL="91430" marR="91430" marT="45700" marB="45700">
                    <a:solidFill>
                      <a:schemeClr val="bg1"/>
                    </a:solidFill>
                  </a:tcPr>
                </a:tc>
                <a:tc>
                  <a:txBody>
                    <a:bodyPr/>
                    <a:lstStyle/>
                    <a:p>
                      <a:pPr algn="ctr"/>
                      <a:endParaRPr lang="en-CA" sz="1800" dirty="0">
                        <a:latin typeface="Georgia" pitchFamily="18" charset="0"/>
                      </a:endParaRPr>
                    </a:p>
                  </a:txBody>
                  <a:tcPr marL="91430" marR="91430" marT="45700" marB="45700">
                    <a:solidFill>
                      <a:schemeClr val="bg1"/>
                    </a:solidFill>
                  </a:tcPr>
                </a:tc>
                <a:extLst>
                  <a:ext uri="{0D108BD9-81ED-4DB2-BD59-A6C34878D82A}">
                    <a16:rowId xmlns:a16="http://schemas.microsoft.com/office/drawing/2014/main" val="10003"/>
                  </a:ext>
                </a:extLst>
              </a:tr>
            </a:tbl>
          </a:graphicData>
        </a:graphic>
      </p:graphicFrame>
      <p:cxnSp>
        <p:nvCxnSpPr>
          <p:cNvPr id="20" name="Straight Connector 19"/>
          <p:cNvCxnSpPr/>
          <p:nvPr/>
        </p:nvCxnSpPr>
        <p:spPr>
          <a:xfrm>
            <a:off x="1511300" y="3478488"/>
            <a:ext cx="0" cy="1066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925" name="Rectangle 7"/>
          <p:cNvSpPr>
            <a:spLocks noChangeArrowheads="1"/>
          </p:cNvSpPr>
          <p:nvPr/>
        </p:nvSpPr>
        <p:spPr bwMode="auto">
          <a:xfrm>
            <a:off x="266701" y="1202013"/>
            <a:ext cx="3970959"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mj-lt"/>
              </a:rPr>
              <a:t>Processing time: P=(2,3,4,6,2,2)</a:t>
            </a:r>
            <a:endParaRPr lang="en-CA" dirty="0">
              <a:latin typeface="+mj-lt"/>
            </a:endParaRPr>
          </a:p>
        </p:txBody>
      </p:sp>
      <p:sp>
        <p:nvSpPr>
          <p:cNvPr id="37926" name="Rectangle 8"/>
          <p:cNvSpPr>
            <a:spLocks noChangeArrowheads="1"/>
          </p:cNvSpPr>
          <p:nvPr/>
        </p:nvSpPr>
        <p:spPr bwMode="auto">
          <a:xfrm>
            <a:off x="317500" y="1735413"/>
            <a:ext cx="11874500" cy="101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CA" dirty="0">
                <a:latin typeface="+mj-lt"/>
              </a:rPr>
              <a:t>Consider the following schedule, we can code this schedule as </a:t>
            </a:r>
            <a:r>
              <a:rPr lang="en-CA" b="1" dirty="0">
                <a:latin typeface="+mj-lt"/>
              </a:rPr>
              <a:t>(1,1,2,2,3,3) </a:t>
            </a:r>
            <a:r>
              <a:rPr lang="en-CA" dirty="0">
                <a:latin typeface="+mj-lt"/>
              </a:rPr>
              <a:t>indicating machine assigned to the corresponding jobs.</a:t>
            </a:r>
          </a:p>
        </p:txBody>
      </p:sp>
      <p:sp>
        <p:nvSpPr>
          <p:cNvPr id="37927" name="TextBox 8"/>
          <p:cNvSpPr txBox="1">
            <a:spLocks noChangeArrowheads="1"/>
          </p:cNvSpPr>
          <p:nvPr/>
        </p:nvSpPr>
        <p:spPr bwMode="auto">
          <a:xfrm>
            <a:off x="393701" y="5007251"/>
            <a:ext cx="187981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solidFill>
                  <a:srgbClr val="000000"/>
                </a:solidFill>
                <a:latin typeface="+mj-lt"/>
              </a:rPr>
              <a:t>Makespan=10</a:t>
            </a:r>
          </a:p>
        </p:txBody>
      </p:sp>
      <p:cxnSp>
        <p:nvCxnSpPr>
          <p:cNvPr id="10" name="Straight Connector 9"/>
          <p:cNvCxnSpPr/>
          <p:nvPr/>
        </p:nvCxnSpPr>
        <p:spPr>
          <a:xfrm>
            <a:off x="1525588" y="4554813"/>
            <a:ext cx="6781800"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930" name="Rectangle 12"/>
          <p:cNvSpPr>
            <a:spLocks noChangeArrowheads="1"/>
          </p:cNvSpPr>
          <p:nvPr/>
        </p:nvSpPr>
        <p:spPr bwMode="auto">
          <a:xfrm>
            <a:off x="8307388" y="4326213"/>
            <a:ext cx="623889"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dirty="0">
                <a:latin typeface="+mj-lt"/>
              </a:rPr>
              <a:t>time</a:t>
            </a:r>
          </a:p>
        </p:txBody>
      </p:sp>
      <p:sp>
        <p:nvSpPr>
          <p:cNvPr id="37931" name="Rectangle 12"/>
          <p:cNvSpPr>
            <a:spLocks noChangeArrowheads="1"/>
          </p:cNvSpPr>
          <p:nvPr/>
        </p:nvSpPr>
        <p:spPr bwMode="auto">
          <a:xfrm>
            <a:off x="4051301" y="4554813"/>
            <a:ext cx="1353384"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2000">
                <a:latin typeface="+mj-lt"/>
              </a:rPr>
              <a:t>Gantt-chart</a:t>
            </a:r>
          </a:p>
        </p:txBody>
      </p:sp>
    </p:spTree>
    <p:extLst>
      <p:ext uri="{BB962C8B-B14F-4D97-AF65-F5344CB8AC3E}">
        <p14:creationId xmlns:p14="http://schemas.microsoft.com/office/powerpoint/2010/main" val="137195375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5FB87-5385-C125-A1C2-78F8428E657F}"/>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DA8C700B-F835-83B1-52B8-C643D68259C5}"/>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3FF6DD9D-ACEB-F543-F94E-22DFFDE96652}"/>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Example-2: Generating Neighbors</a:t>
            </a:r>
          </a:p>
        </p:txBody>
      </p:sp>
      <p:sp>
        <p:nvSpPr>
          <p:cNvPr id="38914" name="Rectangle 5"/>
          <p:cNvSpPr>
            <a:spLocks noChangeArrowheads="1"/>
          </p:cNvSpPr>
          <p:nvPr/>
        </p:nvSpPr>
        <p:spPr bwMode="auto">
          <a:xfrm>
            <a:off x="228600" y="1183541"/>
            <a:ext cx="11963400" cy="227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Georgia" pitchFamily="18" charset="0"/>
              <a:buChar char="◊"/>
            </a:pPr>
            <a:r>
              <a:rPr lang="en-CA" dirty="0">
                <a:latin typeface="+mj-lt"/>
              </a:rPr>
              <a:t>We can consider permutation of the machines numbers for the 6 jobs, </a:t>
            </a:r>
            <a:r>
              <a:rPr lang="en-CA" dirty="0" err="1">
                <a:latin typeface="+mj-lt"/>
              </a:rPr>
              <a:t>e.g</a:t>
            </a:r>
            <a:r>
              <a:rPr lang="en-CA" dirty="0">
                <a:latin typeface="+mj-lt"/>
              </a:rPr>
              <a:t> </a:t>
            </a:r>
            <a:r>
              <a:rPr lang="en-CA" b="1" dirty="0">
                <a:latin typeface="+mj-lt"/>
              </a:rPr>
              <a:t>(1,1,1,1,2,3)</a:t>
            </a:r>
            <a:r>
              <a:rPr lang="en-CA" dirty="0">
                <a:latin typeface="+mj-lt"/>
              </a:rPr>
              <a:t>, </a:t>
            </a:r>
            <a:r>
              <a:rPr lang="en-CA" b="1" dirty="0">
                <a:latin typeface="+mj-lt"/>
              </a:rPr>
              <a:t>(1,1,1,2,1,3)</a:t>
            </a:r>
            <a:r>
              <a:rPr lang="en-CA" dirty="0">
                <a:latin typeface="+mj-lt"/>
              </a:rPr>
              <a:t>,……</a:t>
            </a:r>
          </a:p>
          <a:p>
            <a:pPr marL="266700" indent="-266700">
              <a:lnSpc>
                <a:spcPct val="130000"/>
              </a:lnSpc>
              <a:spcBef>
                <a:spcPts val="600"/>
              </a:spcBef>
              <a:spcAft>
                <a:spcPts val="600"/>
              </a:spcAft>
              <a:buFont typeface="Georgia" pitchFamily="18" charset="0"/>
              <a:buChar char="◊"/>
            </a:pPr>
            <a:r>
              <a:rPr lang="en-CA" dirty="0">
                <a:latin typeface="+mj-lt"/>
              </a:rPr>
              <a:t>There are a bit less than  3</a:t>
            </a:r>
            <a:r>
              <a:rPr lang="en-CA" baseline="30000" dirty="0">
                <a:latin typeface="+mj-lt"/>
              </a:rPr>
              <a:t>6</a:t>
            </a:r>
            <a:r>
              <a:rPr lang="en-CA" dirty="0">
                <a:latin typeface="+mj-lt"/>
              </a:rPr>
              <a:t> as we excluding unassigned machines.</a:t>
            </a:r>
          </a:p>
          <a:p>
            <a:pPr marL="266700" indent="-266700">
              <a:lnSpc>
                <a:spcPct val="130000"/>
              </a:lnSpc>
              <a:spcBef>
                <a:spcPts val="600"/>
              </a:spcBef>
              <a:spcAft>
                <a:spcPts val="600"/>
              </a:spcAft>
              <a:buFont typeface="Georgia" pitchFamily="18" charset="0"/>
              <a:buChar char="◊"/>
            </a:pPr>
            <a:r>
              <a:rPr lang="en-CA" dirty="0">
                <a:latin typeface="+mj-lt"/>
              </a:rPr>
              <a:t>Notice that swap operation from the initial solution doesn’t cover feasible solutions.</a:t>
            </a:r>
          </a:p>
        </p:txBody>
      </p:sp>
    </p:spTree>
    <p:extLst>
      <p:ext uri="{BB962C8B-B14F-4D97-AF65-F5344CB8AC3E}">
        <p14:creationId xmlns:p14="http://schemas.microsoft.com/office/powerpoint/2010/main" val="143731435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C675F-E0A7-02A4-3AA6-023F1090FFEA}"/>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5340DE6A-3EFA-BA36-F5C1-D108F943EE49}"/>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0A9C9F9F-E6AC-0948-5937-E433A4EE14F0}"/>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Example-2: SA</a:t>
            </a:r>
          </a:p>
        </p:txBody>
      </p:sp>
      <p:sp>
        <p:nvSpPr>
          <p:cNvPr id="39938" name="Rectangle 10"/>
          <p:cNvSpPr>
            <a:spLocks noChangeArrowheads="1"/>
          </p:cNvSpPr>
          <p:nvPr/>
        </p:nvSpPr>
        <p:spPr bwMode="auto">
          <a:xfrm>
            <a:off x="254000" y="1202013"/>
            <a:ext cx="8839200"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66700" indent="-266700">
              <a:lnSpc>
                <a:spcPct val="130000"/>
              </a:lnSpc>
              <a:spcBef>
                <a:spcPts val="600"/>
              </a:spcBef>
              <a:spcAft>
                <a:spcPts val="600"/>
              </a:spcAft>
              <a:buFont typeface="Georgia" pitchFamily="18" charset="0"/>
              <a:buChar char="◊"/>
            </a:pPr>
            <a:r>
              <a:rPr lang="en-US" dirty="0">
                <a:latin typeface="+mj-lt"/>
              </a:rPr>
              <a:t>Select a permutation at random</a:t>
            </a:r>
          </a:p>
          <a:p>
            <a:pPr marL="266700" indent="-266700">
              <a:lnSpc>
                <a:spcPct val="130000"/>
              </a:lnSpc>
              <a:spcBef>
                <a:spcPts val="600"/>
              </a:spcBef>
              <a:spcAft>
                <a:spcPts val="600"/>
              </a:spcAft>
              <a:buFont typeface="Georgia" pitchFamily="18" charset="0"/>
              <a:buChar char="◊"/>
            </a:pPr>
            <a:r>
              <a:rPr lang="en-US" dirty="0">
                <a:latin typeface="+mj-lt"/>
              </a:rPr>
              <a:t>Use geometric temperature reduction </a:t>
            </a:r>
            <a:r>
              <a:rPr lang="en-US" dirty="0">
                <a:latin typeface="+mj-lt"/>
                <a:sym typeface="Symbol" pitchFamily="18" charset="2"/>
              </a:rPr>
              <a:t></a:t>
            </a:r>
            <a:r>
              <a:rPr lang="en-US" dirty="0">
                <a:latin typeface="+mj-lt"/>
              </a:rPr>
              <a:t>=.9,  T</a:t>
            </a:r>
            <a:r>
              <a:rPr lang="en-US" baseline="-25000" dirty="0">
                <a:latin typeface="+mj-lt"/>
              </a:rPr>
              <a:t>o</a:t>
            </a:r>
            <a:r>
              <a:rPr lang="en-US" dirty="0">
                <a:latin typeface="+mj-lt"/>
              </a:rPr>
              <a:t>=0.9</a:t>
            </a:r>
          </a:p>
          <a:p>
            <a:pPr marL="266700" indent="-266700">
              <a:lnSpc>
                <a:spcPct val="130000"/>
              </a:lnSpc>
              <a:spcBef>
                <a:spcPts val="600"/>
              </a:spcBef>
              <a:spcAft>
                <a:spcPts val="600"/>
              </a:spcAft>
              <a:buFont typeface="Georgia" pitchFamily="18" charset="0"/>
              <a:buChar char="◊"/>
            </a:pPr>
            <a:r>
              <a:rPr lang="en-US" dirty="0">
                <a:latin typeface="+mj-lt"/>
              </a:rPr>
              <a:t>Set no. of iterations at the same temperature=2</a:t>
            </a:r>
          </a:p>
        </p:txBody>
      </p:sp>
    </p:spTree>
    <p:extLst>
      <p:ext uri="{BB962C8B-B14F-4D97-AF65-F5344CB8AC3E}">
        <p14:creationId xmlns:p14="http://schemas.microsoft.com/office/powerpoint/2010/main" val="10375638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89F3C-DE4B-D876-D6EC-465E4F3BC59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5C4B4580-9282-3592-4CD4-C60789AA9EB7}"/>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E4E220DD-0269-E5C5-F38B-F5202F36C5AA}"/>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Example-2: Iteration 1</a:t>
            </a:r>
          </a:p>
        </p:txBody>
      </p:sp>
      <p:sp>
        <p:nvSpPr>
          <p:cNvPr id="40964" name="Rectangle 8"/>
          <p:cNvSpPr>
            <a:spLocks noChangeArrowheads="1"/>
          </p:cNvSpPr>
          <p:nvPr/>
        </p:nvSpPr>
        <p:spPr bwMode="auto">
          <a:xfrm>
            <a:off x="279400" y="1202013"/>
            <a:ext cx="11912600" cy="353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CA" dirty="0">
                <a:latin typeface="+mj-lt"/>
              </a:rPr>
              <a:t>Initial Solution: </a:t>
            </a:r>
            <a:r>
              <a:rPr lang="en-CA" b="1" dirty="0">
                <a:latin typeface="+mj-lt"/>
              </a:rPr>
              <a:t>(1,1,2,2,3,3) </a:t>
            </a:r>
            <a:r>
              <a:rPr lang="en-CA" dirty="0">
                <a:latin typeface="+mj-lt"/>
              </a:rPr>
              <a:t>, </a:t>
            </a:r>
            <a:r>
              <a:rPr lang="en-US" b="1" dirty="0" err="1">
                <a:solidFill>
                  <a:srgbClr val="000000"/>
                </a:solidFill>
                <a:latin typeface="+mj-lt"/>
              </a:rPr>
              <a:t>Makespan</a:t>
            </a:r>
            <a:r>
              <a:rPr lang="en-US" b="1" dirty="0">
                <a:solidFill>
                  <a:srgbClr val="000000"/>
                </a:solidFill>
                <a:latin typeface="+mj-lt"/>
              </a:rPr>
              <a:t>=10</a:t>
            </a:r>
          </a:p>
          <a:p>
            <a:pPr>
              <a:lnSpc>
                <a:spcPct val="130000"/>
              </a:lnSpc>
              <a:spcBef>
                <a:spcPts val="600"/>
              </a:spcBef>
              <a:spcAft>
                <a:spcPts val="600"/>
              </a:spcAft>
              <a:buClr>
                <a:srgbClr val="3333CC"/>
              </a:buClr>
            </a:pPr>
            <a:r>
              <a:rPr lang="en-US" dirty="0">
                <a:solidFill>
                  <a:srgbClr val="000000"/>
                </a:solidFill>
                <a:latin typeface="+mj-lt"/>
              </a:rPr>
              <a:t>Consider the following neighbor: </a:t>
            </a:r>
            <a:r>
              <a:rPr lang="en-US" b="1" dirty="0">
                <a:solidFill>
                  <a:srgbClr val="000000"/>
                </a:solidFill>
                <a:latin typeface="+mj-lt"/>
              </a:rPr>
              <a:t>(1,1,1,1,2,3) </a:t>
            </a:r>
            <a:r>
              <a:rPr lang="en-US" dirty="0">
                <a:solidFill>
                  <a:srgbClr val="000000"/>
                </a:solidFill>
                <a:latin typeface="+mj-lt"/>
              </a:rPr>
              <a:t>for p(2,3,4,6,2,2) will produce a </a:t>
            </a:r>
            <a:r>
              <a:rPr lang="en-US" b="1" dirty="0" err="1">
                <a:solidFill>
                  <a:srgbClr val="000000"/>
                </a:solidFill>
                <a:latin typeface="+mj-lt"/>
              </a:rPr>
              <a:t>makespan</a:t>
            </a:r>
            <a:r>
              <a:rPr lang="en-US" b="1" dirty="0">
                <a:solidFill>
                  <a:srgbClr val="000000"/>
                </a:solidFill>
                <a:latin typeface="+mj-lt"/>
              </a:rPr>
              <a:t> of 15 </a:t>
            </a:r>
            <a:r>
              <a:rPr lang="en-US" dirty="0">
                <a:solidFill>
                  <a:srgbClr val="000000"/>
                </a:solidFill>
                <a:latin typeface="+mj-lt"/>
              </a:rPr>
              <a:t>which is worse than the initial solution.</a:t>
            </a:r>
          </a:p>
          <a:p>
            <a:pPr>
              <a:lnSpc>
                <a:spcPct val="130000"/>
              </a:lnSpc>
              <a:spcBef>
                <a:spcPts val="600"/>
              </a:spcBef>
              <a:spcAft>
                <a:spcPts val="600"/>
              </a:spcAft>
              <a:buClr>
                <a:srgbClr val="3333CC"/>
              </a:buClr>
            </a:pPr>
            <a:r>
              <a:rPr lang="en-US" dirty="0">
                <a:solidFill>
                  <a:srgbClr val="000000"/>
                </a:solidFill>
                <a:latin typeface="+mj-lt"/>
              </a:rPr>
              <a:t>Calculate </a:t>
            </a:r>
            <a:r>
              <a:rPr lang="en-US" i="1" dirty="0">
                <a:solidFill>
                  <a:srgbClr val="000000"/>
                </a:solidFill>
                <a:latin typeface="+mj-lt"/>
              </a:rPr>
              <a:t>p= e</a:t>
            </a:r>
            <a:r>
              <a:rPr lang="en-US" i="1" baseline="30000" dirty="0">
                <a:solidFill>
                  <a:srgbClr val="000000"/>
                </a:solidFill>
                <a:latin typeface="+mj-lt"/>
              </a:rPr>
              <a:t>-</a:t>
            </a:r>
            <a:r>
              <a:rPr lang="en-US" baseline="30000" dirty="0">
                <a:latin typeface="+mj-lt"/>
                <a:sym typeface="Symbol" pitchFamily="18" charset="2"/>
              </a:rPr>
              <a:t></a:t>
            </a:r>
            <a:r>
              <a:rPr lang="en-US" i="1" baseline="30000" dirty="0">
                <a:latin typeface="+mj-lt"/>
                <a:sym typeface="Symbol" pitchFamily="18" charset="2"/>
              </a:rPr>
              <a:t>f</a:t>
            </a:r>
            <a:r>
              <a:rPr lang="en-US" baseline="30000" dirty="0">
                <a:latin typeface="+mj-lt"/>
                <a:sym typeface="Symbol" pitchFamily="18" charset="2"/>
              </a:rPr>
              <a:t>/T</a:t>
            </a:r>
            <a:r>
              <a:rPr lang="en-US" i="1" dirty="0">
                <a:solidFill>
                  <a:srgbClr val="000000"/>
                </a:solidFill>
                <a:latin typeface="+mj-lt"/>
              </a:rPr>
              <a:t>= e</a:t>
            </a:r>
            <a:r>
              <a:rPr lang="en-US" i="1" baseline="30000" dirty="0">
                <a:solidFill>
                  <a:srgbClr val="000000"/>
                </a:solidFill>
                <a:latin typeface="+mj-lt"/>
              </a:rPr>
              <a:t>-</a:t>
            </a:r>
            <a:r>
              <a:rPr lang="en-US" baseline="30000" dirty="0">
                <a:latin typeface="+mj-lt"/>
                <a:sym typeface="Symbol" pitchFamily="18" charset="2"/>
              </a:rPr>
              <a:t>(15-10)/0.9</a:t>
            </a:r>
            <a:r>
              <a:rPr lang="en-US" i="1" dirty="0">
                <a:solidFill>
                  <a:srgbClr val="000000"/>
                </a:solidFill>
                <a:latin typeface="+mj-lt"/>
              </a:rPr>
              <a:t>= </a:t>
            </a:r>
            <a:r>
              <a:rPr lang="en-US" dirty="0">
                <a:solidFill>
                  <a:srgbClr val="000000"/>
                </a:solidFill>
                <a:latin typeface="+mj-lt"/>
              </a:rPr>
              <a:t>0.0004</a:t>
            </a:r>
            <a:r>
              <a:rPr lang="en-US" i="1" dirty="0">
                <a:solidFill>
                  <a:srgbClr val="000000"/>
                </a:solidFill>
                <a:latin typeface="+mj-lt"/>
              </a:rPr>
              <a:t> </a:t>
            </a:r>
          </a:p>
          <a:p>
            <a:pPr>
              <a:lnSpc>
                <a:spcPct val="130000"/>
              </a:lnSpc>
              <a:spcBef>
                <a:spcPts val="600"/>
              </a:spcBef>
              <a:spcAft>
                <a:spcPts val="600"/>
              </a:spcAft>
              <a:buClr>
                <a:srgbClr val="3333CC"/>
              </a:buClr>
            </a:pPr>
            <a:r>
              <a:rPr lang="en-US" dirty="0">
                <a:solidFill>
                  <a:srgbClr val="000000"/>
                </a:solidFill>
                <a:latin typeface="+mj-lt"/>
              </a:rPr>
              <a:t>Generate a random number  r  between (0,1), say it was  r=0.2</a:t>
            </a:r>
          </a:p>
          <a:p>
            <a:pPr>
              <a:lnSpc>
                <a:spcPct val="130000"/>
              </a:lnSpc>
              <a:spcBef>
                <a:spcPts val="600"/>
              </a:spcBef>
              <a:spcAft>
                <a:spcPts val="600"/>
              </a:spcAft>
              <a:buClr>
                <a:srgbClr val="3333CC"/>
              </a:buClr>
            </a:pPr>
            <a:r>
              <a:rPr lang="en-US" dirty="0">
                <a:solidFill>
                  <a:srgbClr val="000000"/>
                </a:solidFill>
                <a:latin typeface="+mj-lt"/>
              </a:rPr>
              <a:t>P&lt;r so we reject the solution.</a:t>
            </a:r>
            <a:endParaRPr lang="en-US" b="1" dirty="0">
              <a:solidFill>
                <a:srgbClr val="000000"/>
              </a:solidFill>
              <a:latin typeface="+mj-lt"/>
            </a:endParaRPr>
          </a:p>
        </p:txBody>
      </p:sp>
    </p:spTree>
    <p:extLst>
      <p:ext uri="{BB962C8B-B14F-4D97-AF65-F5344CB8AC3E}">
        <p14:creationId xmlns:p14="http://schemas.microsoft.com/office/powerpoint/2010/main" val="382347968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0C3F3-F6A4-8E9E-A4A4-AD720B1C5836}"/>
            </a:ext>
          </a:extLst>
        </p:cNvPr>
        <p:cNvGrpSpPr/>
        <p:nvPr/>
      </p:nvGrpSpPr>
      <p:grpSpPr>
        <a:xfrm>
          <a:off x="0" y="0"/>
          <a:ext cx="0" cy="0"/>
          <a:chOff x="0" y="0"/>
          <a:chExt cx="0" cy="0"/>
        </a:xfrm>
      </p:grpSpPr>
      <p:sp>
        <p:nvSpPr>
          <p:cNvPr id="25" name="Rectangle 2">
            <a:extLst>
              <a:ext uri="{FF2B5EF4-FFF2-40B4-BE49-F238E27FC236}">
                <a16:creationId xmlns:a16="http://schemas.microsoft.com/office/drawing/2014/main" id="{C61223E3-A528-62F6-5D11-1093D38D2258}"/>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sp>
        <p:nvSpPr>
          <p:cNvPr id="111" name="Text Box 3">
            <a:extLst>
              <a:ext uri="{FF2B5EF4-FFF2-40B4-BE49-F238E27FC236}">
                <a16:creationId xmlns:a16="http://schemas.microsoft.com/office/drawing/2014/main" id="{6EE883F9-8728-4C33-2D61-FF8DB0F8F4C7}"/>
              </a:ext>
            </a:extLst>
          </p:cNvPr>
          <p:cNvSpPr txBox="1">
            <a:spLocks noChangeArrowheads="1"/>
          </p:cNvSpPr>
          <p:nvPr/>
        </p:nvSpPr>
        <p:spPr bwMode="auto">
          <a:xfrm>
            <a:off x="9720" y="648876"/>
            <a:ext cx="10303203" cy="3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pPr>
            <a:r>
              <a:rPr lang="en-US" dirty="0">
                <a:latin typeface="Garamond" panose="02020404030301010803" pitchFamily="18" charset="0"/>
              </a:rPr>
              <a:t>SA employs a </a:t>
            </a:r>
            <a:r>
              <a:rPr lang="en-US" b="1" dirty="0">
                <a:latin typeface="Garamond" panose="02020404030301010803" pitchFamily="18" charset="0"/>
              </a:rPr>
              <a:t>Markov chain-based random search approach</a:t>
            </a:r>
            <a:r>
              <a:rPr lang="en-US" dirty="0">
                <a:latin typeface="Garamond" panose="02020404030301010803" pitchFamily="18" charset="0"/>
              </a:rPr>
              <a:t>, which not only accepts new solutions that decrease the objective function (assuming a minimization problem) but can also accept probabilistic solutions that increase objective function values.</a:t>
            </a:r>
          </a:p>
          <a:p>
            <a:pPr>
              <a:lnSpc>
                <a:spcPct val="130000"/>
              </a:lnSpc>
            </a:pPr>
            <a:r>
              <a:rPr lang="en-US" b="1" dirty="0">
                <a:latin typeface="Garamond" panose="02020404030301010803" pitchFamily="18" charset="0"/>
              </a:rPr>
              <a:t>Markov chain </a:t>
            </a:r>
            <a:r>
              <a:rPr lang="en-US" dirty="0">
                <a:latin typeface="Garamond" panose="02020404030301010803" pitchFamily="18" charset="0"/>
              </a:rPr>
              <a:t>is a </a:t>
            </a:r>
            <a:r>
              <a:rPr lang="en-US" b="1" dirty="0">
                <a:latin typeface="Garamond" panose="02020404030301010803" pitchFamily="18" charset="0"/>
              </a:rPr>
              <a:t>memoryless random process</a:t>
            </a:r>
            <a:r>
              <a:rPr lang="en-US" dirty="0">
                <a:latin typeface="Garamond" panose="02020404030301010803" pitchFamily="18" charset="0"/>
              </a:rPr>
              <a:t>. This means that the next state depends only on the current state and not on the sequence of events that preceded it.</a:t>
            </a:r>
          </a:p>
        </p:txBody>
      </p:sp>
      <p:pic>
        <p:nvPicPr>
          <p:cNvPr id="1026" name="Picture 2" descr="Andrey Markov &amp; Claude Shannon Counted Letters to Build the First  Language-Generation Models - IEEE Spectrum">
            <a:extLst>
              <a:ext uri="{FF2B5EF4-FFF2-40B4-BE49-F238E27FC236}">
                <a16:creationId xmlns:a16="http://schemas.microsoft.com/office/drawing/2014/main" id="{F825BCEE-DF85-F061-3289-2673D5929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29" y="764456"/>
            <a:ext cx="1847654" cy="1932665"/>
          </a:xfrm>
          <a:prstGeom prst="ellipse">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2EB6F8-50A7-E490-D388-314D0975D788}"/>
              </a:ext>
            </a:extLst>
          </p:cNvPr>
          <p:cNvSpPr txBox="1"/>
          <p:nvPr/>
        </p:nvSpPr>
        <p:spPr>
          <a:xfrm>
            <a:off x="10176236" y="2697121"/>
            <a:ext cx="1880647" cy="844655"/>
          </a:xfrm>
          <a:prstGeom prst="rect">
            <a:avLst/>
          </a:prstGeom>
          <a:noFill/>
        </p:spPr>
        <p:txBody>
          <a:bodyPr wrap="square">
            <a:spAutoFit/>
          </a:bodyPr>
          <a:lstStyle/>
          <a:p>
            <a:pPr algn="ctr"/>
            <a:r>
              <a:rPr lang="en-US" sz="1500" b="0" i="0" u="none" strike="noStrike" baseline="0" dirty="0">
                <a:latin typeface="+mj-lt"/>
              </a:rPr>
              <a:t>Russian mathematician Andrey Markov (1856–1922)</a:t>
            </a:r>
            <a:endParaRPr lang="en-US" sz="1500" dirty="0">
              <a:latin typeface="+mj-lt"/>
            </a:endParaRPr>
          </a:p>
        </p:txBody>
      </p:sp>
      <p:pic>
        <p:nvPicPr>
          <p:cNvPr id="7" name="Picture 6" descr="A diagram of a diagram&#10;&#10;Description automatically generated">
            <a:extLst>
              <a:ext uri="{FF2B5EF4-FFF2-40B4-BE49-F238E27FC236}">
                <a16:creationId xmlns:a16="http://schemas.microsoft.com/office/drawing/2014/main" id="{23D43AEA-873A-CBDF-A8B4-B2952AAFA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50" y="3846134"/>
            <a:ext cx="4318734" cy="2750185"/>
          </a:xfrm>
          <a:prstGeom prst="rect">
            <a:avLst/>
          </a:prstGeom>
        </p:spPr>
      </p:pic>
      <p:sp>
        <p:nvSpPr>
          <p:cNvPr id="8" name="Chevron 21">
            <a:extLst>
              <a:ext uri="{FF2B5EF4-FFF2-40B4-BE49-F238E27FC236}">
                <a16:creationId xmlns:a16="http://schemas.microsoft.com/office/drawing/2014/main" id="{B9180087-AF79-03FB-9E2E-665F113C6F42}"/>
              </a:ext>
            </a:extLst>
          </p:cNvPr>
          <p:cNvSpPr/>
          <p:nvPr/>
        </p:nvSpPr>
        <p:spPr>
          <a:xfrm>
            <a:off x="7795000" y="4629786"/>
            <a:ext cx="1947863" cy="723900"/>
          </a:xfrm>
          <a:prstGeom prst="chevron">
            <a:avLst/>
          </a:prstGeom>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mj-lt"/>
              </a:rPr>
              <a:t>Present</a:t>
            </a:r>
          </a:p>
        </p:txBody>
      </p:sp>
      <p:sp>
        <p:nvSpPr>
          <p:cNvPr id="9" name="Chevron 22">
            <a:extLst>
              <a:ext uri="{FF2B5EF4-FFF2-40B4-BE49-F238E27FC236}">
                <a16:creationId xmlns:a16="http://schemas.microsoft.com/office/drawing/2014/main" id="{1C2DF016-5591-7571-5B0D-BD66BF85ED5D}"/>
              </a:ext>
            </a:extLst>
          </p:cNvPr>
          <p:cNvSpPr/>
          <p:nvPr/>
        </p:nvSpPr>
        <p:spPr>
          <a:xfrm>
            <a:off x="9598400" y="4629786"/>
            <a:ext cx="1947863" cy="723900"/>
          </a:xfrm>
          <a:prstGeom prst="chevron">
            <a:avLst/>
          </a:prstGeom>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mj-lt"/>
              </a:rPr>
              <a:t>Future</a:t>
            </a:r>
          </a:p>
        </p:txBody>
      </p:sp>
      <p:sp>
        <p:nvSpPr>
          <p:cNvPr id="10" name="Pentagon 4">
            <a:extLst>
              <a:ext uri="{FF2B5EF4-FFF2-40B4-BE49-F238E27FC236}">
                <a16:creationId xmlns:a16="http://schemas.microsoft.com/office/drawing/2014/main" id="{C8FDEE16-E937-67C3-344A-A26062253C99}"/>
              </a:ext>
            </a:extLst>
          </p:cNvPr>
          <p:cNvSpPr/>
          <p:nvPr/>
        </p:nvSpPr>
        <p:spPr>
          <a:xfrm>
            <a:off x="5958263" y="4629786"/>
            <a:ext cx="1981200" cy="723900"/>
          </a:xfrm>
          <a:prstGeom prst="homePlate">
            <a:avLst/>
          </a:prstGeom>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mj-lt"/>
              </a:rPr>
              <a:t>Past</a:t>
            </a:r>
          </a:p>
        </p:txBody>
      </p:sp>
      <p:sp>
        <p:nvSpPr>
          <p:cNvPr id="11" name="Rectangle 10">
            <a:extLst>
              <a:ext uri="{FF2B5EF4-FFF2-40B4-BE49-F238E27FC236}">
                <a16:creationId xmlns:a16="http://schemas.microsoft.com/office/drawing/2014/main" id="{40BCE7DF-03FF-D6F5-5EF5-62D8FC4D7AB3}"/>
              </a:ext>
            </a:extLst>
          </p:cNvPr>
          <p:cNvSpPr/>
          <p:nvPr/>
        </p:nvSpPr>
        <p:spPr>
          <a:xfrm>
            <a:off x="5933917" y="5420612"/>
            <a:ext cx="5612345" cy="1295932"/>
          </a:xfrm>
          <a:prstGeom prst="rect">
            <a:avLst/>
          </a:prstGeom>
        </p:spPr>
        <p:txBody>
          <a:bodyPr wrap="square">
            <a:spAutoFit/>
          </a:bodyPr>
          <a:lstStyle/>
          <a:p>
            <a:pPr algn="ctr"/>
            <a:r>
              <a:rPr lang="en-CA" dirty="0">
                <a:latin typeface="+mj-lt"/>
              </a:rPr>
              <a:t>Future is independent of the past given the present. However, past can be used for learning or prediction.</a:t>
            </a:r>
          </a:p>
        </p:txBody>
      </p:sp>
    </p:spTree>
    <p:extLst>
      <p:ext uri="{BB962C8B-B14F-4D97-AF65-F5344CB8AC3E}">
        <p14:creationId xmlns:p14="http://schemas.microsoft.com/office/powerpoint/2010/main" val="398510028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
                                            <p:txEl>
                                              <p:pRg st="1" end="1"/>
                                            </p:txEl>
                                          </p:spTgt>
                                        </p:tgtEl>
                                        <p:attrNameLst>
                                          <p:attrName>style.visibility</p:attrName>
                                        </p:attrNameLst>
                                      </p:cBhvr>
                                      <p:to>
                                        <p:strVal val="visible"/>
                                      </p:to>
                                    </p:set>
                                    <p:animEffect transition="in" filter="wipe(left)">
                                      <p:cBhvr>
                                        <p:cTn id="7" dur="250"/>
                                        <p:tgtEl>
                                          <p:spTgt spid="1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5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5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25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50"/>
                                        <p:tgtEl>
                                          <p:spTgt spid="1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D6476-F27F-5F81-2FAA-52BE3AE24646}"/>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D9039AA-8D95-2AB1-FD11-D6B071933BF7}"/>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28A21BEC-F5DC-28C9-6D45-FE3694DF693E}"/>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Example-2: Iteration 2</a:t>
            </a:r>
          </a:p>
        </p:txBody>
      </p:sp>
      <p:sp>
        <p:nvSpPr>
          <p:cNvPr id="40964" name="Rectangle 8">
            <a:extLst>
              <a:ext uri="{FF2B5EF4-FFF2-40B4-BE49-F238E27FC236}">
                <a16:creationId xmlns:a16="http://schemas.microsoft.com/office/drawing/2014/main" id="{AD8B450D-DE09-2A1B-69AB-A164AC1F2076}"/>
              </a:ext>
            </a:extLst>
          </p:cNvPr>
          <p:cNvSpPr>
            <a:spLocks noChangeArrowheads="1"/>
          </p:cNvSpPr>
          <p:nvPr/>
        </p:nvSpPr>
        <p:spPr bwMode="auto">
          <a:xfrm>
            <a:off x="279400" y="1202013"/>
            <a:ext cx="11912600" cy="307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CA" dirty="0">
                <a:latin typeface="+mj-lt"/>
              </a:rPr>
              <a:t>Current Solution: </a:t>
            </a:r>
            <a:r>
              <a:rPr lang="en-CA" b="1" dirty="0">
                <a:latin typeface="+mj-lt"/>
              </a:rPr>
              <a:t>(1,1,2,2,3,3) </a:t>
            </a:r>
            <a:r>
              <a:rPr lang="en-CA" dirty="0">
                <a:latin typeface="+mj-lt"/>
              </a:rPr>
              <a:t>, </a:t>
            </a:r>
            <a:r>
              <a:rPr lang="en-US" b="1" dirty="0" err="1">
                <a:solidFill>
                  <a:srgbClr val="000000"/>
                </a:solidFill>
                <a:latin typeface="+mj-lt"/>
              </a:rPr>
              <a:t>Makespan</a:t>
            </a:r>
            <a:r>
              <a:rPr lang="en-US" b="1" dirty="0">
                <a:solidFill>
                  <a:srgbClr val="000000"/>
                </a:solidFill>
                <a:latin typeface="+mj-lt"/>
              </a:rPr>
              <a:t>=10</a:t>
            </a:r>
          </a:p>
          <a:p>
            <a:pPr>
              <a:lnSpc>
                <a:spcPct val="130000"/>
              </a:lnSpc>
              <a:spcBef>
                <a:spcPts val="600"/>
              </a:spcBef>
              <a:spcAft>
                <a:spcPts val="600"/>
              </a:spcAft>
            </a:pPr>
            <a:r>
              <a:rPr lang="en-US" dirty="0">
                <a:latin typeface="+mj-lt"/>
              </a:rPr>
              <a:t>Generate another neighbor, say </a:t>
            </a:r>
            <a:r>
              <a:rPr lang="en-US" b="1" dirty="0">
                <a:latin typeface="+mj-lt"/>
              </a:rPr>
              <a:t>(1,2,3,1,2,3)</a:t>
            </a:r>
            <a:r>
              <a:rPr lang="en-US" dirty="0">
                <a:latin typeface="+mj-lt"/>
              </a:rPr>
              <a:t> with </a:t>
            </a:r>
            <a:r>
              <a:rPr lang="en-US" b="1" dirty="0" err="1">
                <a:latin typeface="+mj-lt"/>
              </a:rPr>
              <a:t>makespan</a:t>
            </a:r>
            <a:r>
              <a:rPr lang="en-US" b="1" dirty="0">
                <a:latin typeface="+mj-lt"/>
              </a:rPr>
              <a:t> of 8</a:t>
            </a:r>
            <a:r>
              <a:rPr lang="en-US" dirty="0">
                <a:latin typeface="+mj-lt"/>
              </a:rPr>
              <a:t>.</a:t>
            </a:r>
          </a:p>
          <a:p>
            <a:pPr>
              <a:lnSpc>
                <a:spcPct val="130000"/>
              </a:lnSpc>
              <a:spcBef>
                <a:spcPts val="600"/>
              </a:spcBef>
              <a:spcAft>
                <a:spcPts val="600"/>
              </a:spcAft>
            </a:pPr>
            <a:r>
              <a:rPr lang="en-US" dirty="0">
                <a:latin typeface="+mj-lt"/>
              </a:rPr>
              <a:t>This is an </a:t>
            </a:r>
            <a:r>
              <a:rPr lang="en-US" b="1" dirty="0">
                <a:latin typeface="+mj-lt"/>
              </a:rPr>
              <a:t>improvement</a:t>
            </a:r>
            <a:r>
              <a:rPr lang="en-US" dirty="0">
                <a:latin typeface="+mj-lt"/>
              </a:rPr>
              <a:t> of the current solution so we accept it.</a:t>
            </a:r>
          </a:p>
          <a:p>
            <a:pPr>
              <a:lnSpc>
                <a:spcPct val="130000"/>
              </a:lnSpc>
              <a:spcBef>
                <a:spcPts val="600"/>
              </a:spcBef>
              <a:spcAft>
                <a:spcPts val="600"/>
              </a:spcAft>
            </a:pPr>
            <a:r>
              <a:rPr lang="en-US" dirty="0">
                <a:latin typeface="+mj-lt"/>
              </a:rPr>
              <a:t>And so on.</a:t>
            </a:r>
          </a:p>
          <a:p>
            <a:pPr>
              <a:lnSpc>
                <a:spcPct val="130000"/>
              </a:lnSpc>
              <a:spcBef>
                <a:spcPts val="600"/>
              </a:spcBef>
              <a:spcAft>
                <a:spcPts val="600"/>
              </a:spcAft>
            </a:pPr>
            <a:r>
              <a:rPr lang="en-US" b="1" dirty="0">
                <a:latin typeface="+mj-lt"/>
              </a:rPr>
              <a:t>Optimal </a:t>
            </a:r>
            <a:r>
              <a:rPr lang="en-US" b="1" dirty="0" err="1">
                <a:latin typeface="+mj-lt"/>
              </a:rPr>
              <a:t>makespan</a:t>
            </a:r>
            <a:r>
              <a:rPr lang="en-US" b="1" dirty="0">
                <a:latin typeface="+mj-lt"/>
              </a:rPr>
              <a:t> </a:t>
            </a:r>
            <a:r>
              <a:rPr lang="en-US" dirty="0">
                <a:latin typeface="+mj-lt"/>
              </a:rPr>
              <a:t>for this problem is </a:t>
            </a:r>
            <a:r>
              <a:rPr lang="en-US" b="1" dirty="0">
                <a:latin typeface="+mj-lt"/>
              </a:rPr>
              <a:t>7</a:t>
            </a:r>
            <a:r>
              <a:rPr lang="en-US" dirty="0">
                <a:latin typeface="+mj-lt"/>
              </a:rPr>
              <a:t>.</a:t>
            </a:r>
            <a:endParaRPr lang="en-US" b="1" dirty="0">
              <a:solidFill>
                <a:srgbClr val="000000"/>
              </a:solidFill>
              <a:latin typeface="+mj-lt"/>
            </a:endParaRPr>
          </a:p>
        </p:txBody>
      </p:sp>
    </p:spTree>
    <p:extLst>
      <p:ext uri="{BB962C8B-B14F-4D97-AF65-F5344CB8AC3E}">
        <p14:creationId xmlns:p14="http://schemas.microsoft.com/office/powerpoint/2010/main" val="70047683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E84E7-B951-047A-EBC6-4D10B23CABBE}"/>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6391D950-27B0-8599-BA36-576A0E3398EF}"/>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Scheduling Problems</a:t>
            </a:r>
          </a:p>
        </p:txBody>
      </p:sp>
      <p:sp>
        <p:nvSpPr>
          <p:cNvPr id="2" name="Rectangle 5">
            <a:extLst>
              <a:ext uri="{FF2B5EF4-FFF2-40B4-BE49-F238E27FC236}">
                <a16:creationId xmlns:a16="http://schemas.microsoft.com/office/drawing/2014/main" id="{BB94C55E-3F11-E71A-B01A-D164F68D9B97}"/>
              </a:ext>
            </a:extLst>
          </p:cNvPr>
          <p:cNvSpPr>
            <a:spLocks noChangeArrowheads="1"/>
          </p:cNvSpPr>
          <p:nvPr/>
        </p:nvSpPr>
        <p:spPr bwMode="auto">
          <a:xfrm>
            <a:off x="0" y="644739"/>
            <a:ext cx="12192000" cy="5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6700" indent="-266700">
              <a:lnSpc>
                <a:spcPct val="130000"/>
              </a:lnSpc>
              <a:spcBef>
                <a:spcPts val="600"/>
              </a:spcBef>
              <a:spcAft>
                <a:spcPts val="600"/>
              </a:spcAft>
              <a:buFont typeface="Arial" charset="0"/>
              <a:buChar char="•"/>
            </a:pPr>
            <a:r>
              <a:rPr lang="en-CA" b="1" dirty="0">
                <a:latin typeface="+mj-lt"/>
              </a:rPr>
              <a:t>Python Implementation</a:t>
            </a:r>
          </a:p>
        </p:txBody>
      </p:sp>
      <p:pic>
        <p:nvPicPr>
          <p:cNvPr id="1026" name="Picture 2">
            <a:extLst>
              <a:ext uri="{FF2B5EF4-FFF2-40B4-BE49-F238E27FC236}">
                <a16:creationId xmlns:a16="http://schemas.microsoft.com/office/drawing/2014/main" id="{4173115D-FF16-FBB7-B285-C76B62012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389" y="1405370"/>
            <a:ext cx="7524750" cy="3714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D39277-2729-6252-361E-403ED9A136B7}"/>
              </a:ext>
            </a:extLst>
          </p:cNvPr>
          <p:cNvSpPr txBox="1"/>
          <p:nvPr/>
        </p:nvSpPr>
        <p:spPr>
          <a:xfrm>
            <a:off x="193962" y="6374618"/>
            <a:ext cx="11988801" cy="342979"/>
          </a:xfrm>
          <a:prstGeom prst="rect">
            <a:avLst/>
          </a:prstGeom>
          <a:noFill/>
        </p:spPr>
        <p:txBody>
          <a:bodyPr wrap="square">
            <a:spAutoFit/>
          </a:bodyPr>
          <a:lstStyle/>
          <a:p>
            <a:r>
              <a:rPr lang="en-US" sz="1600" dirty="0"/>
              <a:t>Code: </a:t>
            </a:r>
            <a:r>
              <a:rPr lang="en-US" sz="1600" dirty="0">
                <a:hlinkClick r:id="rId4"/>
              </a:rPr>
              <a:t>https://github.com/Dr-AlaaKhamis/ISE491/blob/main/3_Trajectory_algorithms/SA/JSS_SA.ipynb</a:t>
            </a:r>
            <a:r>
              <a:rPr lang="en-US" sz="1600" dirty="0"/>
              <a:t> </a:t>
            </a:r>
          </a:p>
        </p:txBody>
      </p:sp>
    </p:spTree>
    <p:extLst>
      <p:ext uri="{BB962C8B-B14F-4D97-AF65-F5344CB8AC3E}">
        <p14:creationId xmlns:p14="http://schemas.microsoft.com/office/powerpoint/2010/main" val="285944255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1662A-A892-566E-7642-B1BEC6F14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413" y="838200"/>
            <a:ext cx="8171771" cy="5945283"/>
          </a:xfrm>
          <a:prstGeom prst="rect">
            <a:avLst/>
          </a:prstGeom>
        </p:spPr>
      </p:pic>
      <p:sp>
        <p:nvSpPr>
          <p:cNvPr id="25"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sp>
        <p:nvSpPr>
          <p:cNvPr id="111" name="Text Box 3"/>
          <p:cNvSpPr txBox="1">
            <a:spLocks noChangeArrowheads="1"/>
          </p:cNvSpPr>
          <p:nvPr/>
        </p:nvSpPr>
        <p:spPr bwMode="auto">
          <a:xfrm>
            <a:off x="9721" y="648876"/>
            <a:ext cx="4648200" cy="293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pPr>
            <a:r>
              <a:rPr lang="en-US" dirty="0">
                <a:latin typeface="Garamond" panose="02020404030301010803" pitchFamily="18" charset="0"/>
              </a:rPr>
              <a:t>SA uses a </a:t>
            </a:r>
            <a:r>
              <a:rPr lang="en-US" b="1" dirty="0">
                <a:latin typeface="Garamond" panose="02020404030301010803" pitchFamily="18" charset="0"/>
              </a:rPr>
              <a:t>random search strategy</a:t>
            </a:r>
            <a:r>
              <a:rPr lang="en-US" dirty="0">
                <a:latin typeface="Garamond" panose="02020404030301010803" pitchFamily="18" charset="0"/>
              </a:rPr>
              <a:t>, which not only accepts new positions that decrease the objective function (assuming a minimization problem) but </a:t>
            </a:r>
            <a:r>
              <a:rPr lang="en-US" b="1" dirty="0">
                <a:latin typeface="Garamond" panose="02020404030301010803" pitchFamily="18" charset="0"/>
              </a:rPr>
              <a:t>also accepts positions that increase objective function values</a:t>
            </a:r>
            <a:r>
              <a:rPr lang="en-US" dirty="0">
                <a:latin typeface="Garamond" panose="02020404030301010803" pitchFamily="18" charset="0"/>
              </a:rPr>
              <a:t>.</a:t>
            </a:r>
          </a:p>
        </p:txBody>
      </p:sp>
    </p:spTree>
    <p:extLst>
      <p:ext uri="{BB962C8B-B14F-4D97-AF65-F5344CB8AC3E}">
        <p14:creationId xmlns:p14="http://schemas.microsoft.com/office/powerpoint/2010/main" val="409579348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0"/>
          <p:cNvSpPr>
            <a:spLocks noChangeArrowheads="1"/>
          </p:cNvSpPr>
          <p:nvPr/>
        </p:nvSpPr>
        <p:spPr bwMode="auto">
          <a:xfrm>
            <a:off x="304800" y="1156962"/>
            <a:ext cx="118872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dirty="0">
                <a:latin typeface="Garamond" panose="02020404030301010803" pitchFamily="18" charset="0"/>
              </a:rPr>
              <a:t>In thermodynamics, a state at a temperature </a:t>
            </a:r>
            <a:r>
              <a:rPr lang="en-US" b="1" dirty="0">
                <a:latin typeface="Garamond" panose="02020404030301010803" pitchFamily="18" charset="0"/>
              </a:rPr>
              <a:t>t</a:t>
            </a:r>
            <a:r>
              <a:rPr lang="en-US" dirty="0">
                <a:latin typeface="Garamond" panose="02020404030301010803" pitchFamily="18" charset="0"/>
              </a:rPr>
              <a:t> has a probability of an increase in the energy magnitude </a:t>
            </a:r>
            <a:r>
              <a:rPr lang="en-US" b="1" dirty="0">
                <a:latin typeface="Garamond" panose="02020404030301010803" pitchFamily="18" charset="0"/>
              </a:rPr>
              <a:t>ΔE</a:t>
            </a:r>
            <a:r>
              <a:rPr lang="en-US" dirty="0">
                <a:latin typeface="Garamond" panose="02020404030301010803" pitchFamily="18" charset="0"/>
              </a:rPr>
              <a:t> given by </a:t>
            </a:r>
            <a:r>
              <a:rPr lang="en-US" b="1" dirty="0">
                <a:latin typeface="Garamond" panose="02020404030301010803" pitchFamily="18" charset="0"/>
              </a:rPr>
              <a:t>Boltzmann–Gibbs</a:t>
            </a:r>
            <a:r>
              <a:rPr lang="en-US" dirty="0">
                <a:latin typeface="Garamond" panose="02020404030301010803" pitchFamily="18" charset="0"/>
              </a:rPr>
              <a:t> distribution  as follows:</a:t>
            </a:r>
          </a:p>
        </p:txBody>
      </p:sp>
      <p:graphicFrame>
        <p:nvGraphicFramePr>
          <p:cNvPr id="3074" name="Object 3"/>
          <p:cNvGraphicFramePr>
            <a:graphicFrameLocks noChangeAspect="1"/>
          </p:cNvGraphicFramePr>
          <p:nvPr/>
        </p:nvGraphicFramePr>
        <p:xfrm>
          <a:off x="4972050" y="2394162"/>
          <a:ext cx="2552700" cy="541338"/>
        </p:xfrm>
        <a:graphic>
          <a:graphicData uri="http://schemas.openxmlformats.org/presentationml/2006/ole">
            <mc:AlternateContent xmlns:mc="http://schemas.openxmlformats.org/markup-compatibility/2006">
              <mc:Choice xmlns:v="urn:schemas-microsoft-com:vml" Requires="v">
                <p:oleObj name="Equation" r:id="rId3" imgW="1079280" imgH="228600" progId="Equation.3">
                  <p:embed/>
                </p:oleObj>
              </mc:Choice>
              <mc:Fallback>
                <p:oleObj name="Equation" r:id="rId3" imgW="1079280" imgH="228600" progId="Equation.3">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2394162"/>
                        <a:ext cx="2552700"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Rectangle 12"/>
          <p:cNvSpPr>
            <a:spLocks noChangeArrowheads="1"/>
          </p:cNvSpPr>
          <p:nvPr/>
        </p:nvSpPr>
        <p:spPr bwMode="auto">
          <a:xfrm>
            <a:off x="552450" y="3276600"/>
            <a:ext cx="43243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dirty="0">
                <a:latin typeface="Garamond" panose="02020404030301010803" pitchFamily="18" charset="0"/>
              </a:rPr>
              <a:t>where </a:t>
            </a:r>
            <a:r>
              <a:rPr lang="en-US" i="1" dirty="0">
                <a:latin typeface="+mn-lt"/>
              </a:rPr>
              <a:t>k</a:t>
            </a:r>
            <a:r>
              <a:rPr lang="en-US" dirty="0">
                <a:latin typeface="Garamond" panose="02020404030301010803" pitchFamily="18" charset="0"/>
              </a:rPr>
              <a:t> is the </a:t>
            </a:r>
            <a:r>
              <a:rPr lang="en-US" dirty="0" err="1">
                <a:latin typeface="Garamond" panose="02020404030301010803" pitchFamily="18" charset="0"/>
              </a:rPr>
              <a:t>Boltzman</a:t>
            </a:r>
            <a:r>
              <a:rPr lang="en-US" dirty="0">
                <a:latin typeface="Garamond" panose="02020404030301010803" pitchFamily="18" charset="0"/>
              </a:rPr>
              <a:t> constant.</a:t>
            </a:r>
          </a:p>
        </p:txBody>
      </p:sp>
      <p:sp>
        <p:nvSpPr>
          <p:cNvPr id="7" name="Text Box 3"/>
          <p:cNvSpPr txBox="1">
            <a:spLocks noChangeArrowheads="1"/>
          </p:cNvSpPr>
          <p:nvPr/>
        </p:nvSpPr>
        <p:spPr bwMode="auto">
          <a:xfrm>
            <a:off x="0" y="659244"/>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To accept or not to accept?</a:t>
            </a:r>
            <a:endParaRPr lang="en-US" b="1" dirty="0">
              <a:latin typeface="Garamond" panose="02020404030301010803" pitchFamily="18" charset="0"/>
            </a:endParaRPr>
          </a:p>
        </p:txBody>
      </p:sp>
      <p:sp>
        <p:nvSpPr>
          <p:cNvPr id="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385526095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03" name="Rectangle 10"/>
              <p:cNvSpPr>
                <a:spLocks noChangeArrowheads="1"/>
              </p:cNvSpPr>
              <p:nvPr/>
            </p:nvSpPr>
            <p:spPr bwMode="auto">
              <a:xfrm>
                <a:off x="304800" y="1184196"/>
                <a:ext cx="11887200" cy="5355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nSpc>
                    <a:spcPct val="120000"/>
                  </a:lnSpc>
                </a:pPr>
                <a:r>
                  <a:rPr lang="en-US" dirty="0">
                    <a:latin typeface="Garamond" panose="02020404030301010803" pitchFamily="18" charset="0"/>
                  </a:rPr>
                  <a:t>The simplest way to link </a:t>
                </a:r>
                <a14:m>
                  <m:oMath xmlns:m="http://schemas.openxmlformats.org/officeDocument/2006/math">
                    <m:r>
                      <a:rPr lang="en-US"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𝐸</m:t>
                    </m:r>
                  </m:oMath>
                </a14:m>
                <a:r>
                  <a:rPr lang="en-US" dirty="0">
                    <a:latin typeface="Garamond" panose="02020404030301010803" pitchFamily="18" charset="0"/>
                  </a:rPr>
                  <a:t> with the change of the objective function </a:t>
                </a:r>
                <a14:m>
                  <m:oMath xmlns:m="http://schemas.openxmlformats.org/officeDocument/2006/math">
                    <m:r>
                      <a:rPr lang="en-US"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𝑓</m:t>
                    </m:r>
                  </m:oMath>
                </a14:m>
                <a:r>
                  <a:rPr lang="en-US" dirty="0">
                    <a:latin typeface="Garamond" panose="02020404030301010803" pitchFamily="18" charset="0"/>
                  </a:rPr>
                  <a:t>is to use:</a:t>
                </a:r>
              </a:p>
            </p:txBody>
          </p:sp>
        </mc:Choice>
        <mc:Fallback xmlns="">
          <p:sp>
            <p:nvSpPr>
              <p:cNvPr id="4103" name="Rectangle 10"/>
              <p:cNvSpPr>
                <a:spLocks noRot="1" noChangeAspect="1" noMove="1" noResize="1" noEditPoints="1" noAdjustHandles="1" noChangeArrowheads="1" noChangeShapeType="1" noTextEdit="1"/>
              </p:cNvSpPr>
              <p:nvPr/>
            </p:nvSpPr>
            <p:spPr bwMode="auto">
              <a:xfrm>
                <a:off x="304800" y="1184196"/>
                <a:ext cx="11887200" cy="535531"/>
              </a:xfrm>
              <a:prstGeom prst="rect">
                <a:avLst/>
              </a:prstGeom>
              <a:blipFill>
                <a:blip r:embed="rId4"/>
                <a:stretch>
                  <a:fillRect l="-769" b="-204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13" name="Rectangle 12"/>
          <p:cNvSpPr>
            <a:spLocks noChangeArrowheads="1"/>
          </p:cNvSpPr>
          <p:nvPr/>
        </p:nvSpPr>
        <p:spPr bwMode="auto">
          <a:xfrm>
            <a:off x="293688" y="2381171"/>
            <a:ext cx="1189831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where </a:t>
            </a:r>
            <a:r>
              <a:rPr lang="en-US" dirty="0">
                <a:latin typeface="Garamond" panose="02020404030301010803" pitchFamily="18" charset="0"/>
                <a:sym typeface="Symbol" pitchFamily="18" charset="2"/>
              </a:rPr>
              <a:t></a:t>
            </a:r>
            <a:r>
              <a:rPr lang="en-US" dirty="0">
                <a:latin typeface="Garamond" panose="02020404030301010803" pitchFamily="18" charset="0"/>
              </a:rPr>
              <a:t> is a real constant. </a:t>
            </a:r>
          </a:p>
          <a:p>
            <a:pPr>
              <a:lnSpc>
                <a:spcPct val="120000"/>
              </a:lnSpc>
              <a:spcBef>
                <a:spcPts val="600"/>
              </a:spcBef>
              <a:spcAft>
                <a:spcPts val="600"/>
              </a:spcAft>
            </a:pPr>
            <a:r>
              <a:rPr lang="en-US" dirty="0">
                <a:latin typeface="Garamond" panose="02020404030301010803" pitchFamily="18" charset="0"/>
              </a:rPr>
              <a:t>For simplicity without losing generality, we can use k=1 and </a:t>
            </a:r>
            <a:r>
              <a:rPr lang="en-US" dirty="0">
                <a:latin typeface="Garamond" panose="02020404030301010803" pitchFamily="18" charset="0"/>
                <a:sym typeface="Symbol" pitchFamily="18" charset="2"/>
              </a:rPr>
              <a:t></a:t>
            </a:r>
            <a:r>
              <a:rPr lang="en-US" dirty="0">
                <a:latin typeface="Garamond" panose="02020404030301010803" pitchFamily="18" charset="0"/>
              </a:rPr>
              <a:t>=1.</a:t>
            </a:r>
          </a:p>
          <a:p>
            <a:pPr>
              <a:lnSpc>
                <a:spcPct val="120000"/>
              </a:lnSpc>
              <a:spcBef>
                <a:spcPts val="600"/>
              </a:spcBef>
              <a:spcAft>
                <a:spcPts val="600"/>
              </a:spcAft>
            </a:pPr>
            <a:r>
              <a:rPr lang="en-US" dirty="0">
                <a:latin typeface="Garamond" panose="02020404030301010803" pitchFamily="18" charset="0"/>
              </a:rPr>
              <a:t>Thus, the probability </a:t>
            </a:r>
            <a:r>
              <a:rPr lang="en-US" b="1" i="1" dirty="0">
                <a:latin typeface="Garamond" panose="02020404030301010803" pitchFamily="18" charset="0"/>
              </a:rPr>
              <a:t>p</a:t>
            </a:r>
            <a:r>
              <a:rPr lang="en-US" i="1" dirty="0">
                <a:latin typeface="Garamond" panose="02020404030301010803" pitchFamily="18" charset="0"/>
              </a:rPr>
              <a:t> </a:t>
            </a:r>
            <a:r>
              <a:rPr lang="en-US" dirty="0">
                <a:latin typeface="Garamond" panose="02020404030301010803" pitchFamily="18" charset="0"/>
              </a:rPr>
              <a:t>simply becomes:</a:t>
            </a:r>
          </a:p>
        </p:txBody>
      </p:sp>
      <p:graphicFrame>
        <p:nvGraphicFramePr>
          <p:cNvPr id="180229" name="Object 5"/>
          <p:cNvGraphicFramePr>
            <a:graphicFrameLocks noChangeAspect="1"/>
          </p:cNvGraphicFramePr>
          <p:nvPr/>
        </p:nvGraphicFramePr>
        <p:xfrm>
          <a:off x="3657600" y="4075113"/>
          <a:ext cx="2522538" cy="541337"/>
        </p:xfrm>
        <a:graphic>
          <a:graphicData uri="http://schemas.openxmlformats.org/presentationml/2006/ole">
            <mc:AlternateContent xmlns:mc="http://schemas.openxmlformats.org/markup-compatibility/2006">
              <mc:Choice xmlns:v="urn:schemas-microsoft-com:vml" Requires="v">
                <p:oleObj name="Equation" r:id="rId5" imgW="1066680" imgH="228600" progId="Equation.3">
                  <p:embed/>
                </p:oleObj>
              </mc:Choice>
              <mc:Fallback>
                <p:oleObj name="Equation" r:id="rId5" imgW="1066680" imgH="228600" progId="Equation.3">
                  <p:embed/>
                  <p:pic>
                    <p:nvPicPr>
                      <p:cNvPr id="1802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4075113"/>
                        <a:ext cx="2522538"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a:spLocks noChangeArrowheads="1"/>
          </p:cNvSpPr>
          <p:nvPr/>
        </p:nvSpPr>
        <p:spPr bwMode="auto">
          <a:xfrm>
            <a:off x="249238" y="4665584"/>
            <a:ext cx="11942762"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dirty="0">
                <a:latin typeface="Garamond" panose="02020404030301010803" pitchFamily="18" charset="0"/>
              </a:rPr>
              <a:t>Whether or not we accept a change, we usually use a random number </a:t>
            </a:r>
            <a:r>
              <a:rPr lang="en-US" i="1" dirty="0">
                <a:latin typeface="Garamond" panose="02020404030301010803" pitchFamily="18" charset="0"/>
              </a:rPr>
              <a:t>r </a:t>
            </a:r>
            <a:r>
              <a:rPr lang="en-US" dirty="0">
                <a:latin typeface="Garamond" panose="02020404030301010803" pitchFamily="18" charset="0"/>
              </a:rPr>
              <a:t>in the interval [0,1] as</a:t>
            </a:r>
            <a:r>
              <a:rPr lang="en-US" i="1" dirty="0">
                <a:latin typeface="Garamond" panose="02020404030301010803" pitchFamily="18" charset="0"/>
              </a:rPr>
              <a:t> </a:t>
            </a:r>
            <a:r>
              <a:rPr lang="en-US" dirty="0">
                <a:latin typeface="Garamond" panose="02020404030301010803" pitchFamily="18" charset="0"/>
              </a:rPr>
              <a:t>a</a:t>
            </a:r>
            <a:r>
              <a:rPr lang="en-US" i="1" dirty="0">
                <a:latin typeface="Garamond" panose="02020404030301010803" pitchFamily="18" charset="0"/>
              </a:rPr>
              <a:t> </a:t>
            </a:r>
            <a:r>
              <a:rPr lang="en-US" dirty="0">
                <a:latin typeface="Garamond" panose="02020404030301010803" pitchFamily="18" charset="0"/>
              </a:rPr>
              <a:t>threshold. </a:t>
            </a:r>
          </a:p>
          <a:p>
            <a:pPr>
              <a:lnSpc>
                <a:spcPct val="120000"/>
              </a:lnSpc>
            </a:pPr>
            <a:r>
              <a:rPr lang="en-US" dirty="0">
                <a:latin typeface="Garamond" panose="02020404030301010803" pitchFamily="18" charset="0"/>
              </a:rPr>
              <a:t>Thus, if </a:t>
            </a:r>
            <a:r>
              <a:rPr lang="en-US" i="1" dirty="0">
                <a:latin typeface="Garamond" panose="02020404030301010803" pitchFamily="18" charset="0"/>
              </a:rPr>
              <a:t>p &gt; r     or</a:t>
            </a:r>
          </a:p>
        </p:txBody>
      </p:sp>
      <p:graphicFrame>
        <p:nvGraphicFramePr>
          <p:cNvPr id="180231" name="Object 7"/>
          <p:cNvGraphicFramePr>
            <a:graphicFrameLocks noChangeAspect="1"/>
          </p:cNvGraphicFramePr>
          <p:nvPr/>
        </p:nvGraphicFramePr>
        <p:xfrm>
          <a:off x="2895601" y="5595859"/>
          <a:ext cx="2073275" cy="541337"/>
        </p:xfrm>
        <a:graphic>
          <a:graphicData uri="http://schemas.openxmlformats.org/presentationml/2006/ole">
            <mc:AlternateContent xmlns:mc="http://schemas.openxmlformats.org/markup-compatibility/2006">
              <mc:Choice xmlns:v="urn:schemas-microsoft-com:vml" Requires="v">
                <p:oleObj name="Equation" r:id="rId7" imgW="876240" imgH="228600" progId="Equation.3">
                  <p:embed/>
                </p:oleObj>
              </mc:Choice>
              <mc:Fallback>
                <p:oleObj name="Equation" r:id="rId7" imgW="876240" imgH="228600" progId="Equation.3">
                  <p:embed/>
                  <p:pic>
                    <p:nvPicPr>
                      <p:cNvPr id="18023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1" y="5595859"/>
                        <a:ext cx="2073275"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a:spLocks noChangeArrowheads="1"/>
          </p:cNvSpPr>
          <p:nvPr/>
        </p:nvSpPr>
        <p:spPr bwMode="auto">
          <a:xfrm>
            <a:off x="5153026" y="5629195"/>
            <a:ext cx="282962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Garamond" panose="02020404030301010803" pitchFamily="18" charset="0"/>
              </a:rPr>
              <a:t>the move is accepted.</a:t>
            </a:r>
          </a:p>
        </p:txBody>
      </p:sp>
      <mc:AlternateContent xmlns:mc="http://schemas.openxmlformats.org/markup-compatibility/2006" xmlns:a14="http://schemas.microsoft.com/office/drawing/2010/main">
        <mc:Choice Requires="a14">
          <p:sp>
            <p:nvSpPr>
              <p:cNvPr id="2" name="Rectangle 1"/>
              <p:cNvSpPr/>
              <p:nvPr/>
            </p:nvSpPr>
            <p:spPr>
              <a:xfrm>
                <a:off x="3429001" y="1916531"/>
                <a:ext cx="1577611" cy="5355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𝐸</m:t>
                      </m:r>
                      <m:r>
                        <a:rPr lang="en-CA" i="1">
                          <a:latin typeface="Cambria Math" panose="02040503050406030204" pitchFamily="18" charset="0"/>
                          <a:ea typeface="Cambria Math" panose="02040503050406030204" pitchFamily="18" charset="0"/>
                        </a:rPr>
                        <m:t>=</m:t>
                      </m:r>
                      <m:r>
                        <a:rPr lang="en-CA" i="1" dirty="0">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𝑓</m:t>
                      </m:r>
                    </m:oMath>
                  </m:oMathPara>
                </a14:m>
                <a:endParaRPr lang="en-CA" dirty="0">
                  <a:latin typeface="Garamond" panose="02020404030301010803"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429001" y="1916531"/>
                <a:ext cx="1577611" cy="535531"/>
              </a:xfrm>
              <a:prstGeom prst="rect">
                <a:avLst/>
              </a:prstGeom>
              <a:blipFill>
                <a:blip r:embed="rId9"/>
                <a:stretch>
                  <a:fillRect/>
                </a:stretch>
              </a:blipFill>
            </p:spPr>
            <p:txBody>
              <a:bodyPr/>
              <a:lstStyle/>
              <a:p>
                <a:r>
                  <a:rPr lang="en-CA">
                    <a:noFill/>
                  </a:rPr>
                  <a:t> </a:t>
                </a:r>
              </a:p>
            </p:txBody>
          </p:sp>
        </mc:Fallback>
      </mc:AlternateContent>
      <p:sp>
        <p:nvSpPr>
          <p:cNvPr id="11" name="Text Box 3"/>
          <p:cNvSpPr txBox="1">
            <a:spLocks noChangeArrowheads="1"/>
          </p:cNvSpPr>
          <p:nvPr/>
        </p:nvSpPr>
        <p:spPr bwMode="auto">
          <a:xfrm>
            <a:off x="0" y="659244"/>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To accept or not to accept?</a:t>
            </a:r>
            <a:endParaRPr lang="en-US" b="1" dirty="0">
              <a:latin typeface="Garamond" panose="02020404030301010803" pitchFamily="18" charset="0"/>
            </a:endParaRPr>
          </a:p>
        </p:txBody>
      </p:sp>
      <p:sp>
        <p:nvSpPr>
          <p:cNvPr id="15"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101379223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05800" y="1447800"/>
            <a:ext cx="2362200" cy="3514725"/>
          </a:xfrm>
          <a:prstGeom prst="rect">
            <a:avLst/>
          </a:prstGeom>
        </p:spPr>
      </p:pic>
      <p:sp>
        <p:nvSpPr>
          <p:cNvPr id="11" name="Rectangle 10"/>
          <p:cNvSpPr>
            <a:spLocks noChangeArrowheads="1"/>
          </p:cNvSpPr>
          <p:nvPr/>
        </p:nvSpPr>
        <p:spPr bwMode="auto">
          <a:xfrm>
            <a:off x="258762" y="1179923"/>
            <a:ext cx="11933237"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If </a:t>
            </a:r>
            <a:r>
              <a:rPr lang="en-US" b="1" i="1" dirty="0" err="1">
                <a:latin typeface="Garamond" panose="02020404030301010803" pitchFamily="18" charset="0"/>
              </a:rPr>
              <a:t>P</a:t>
            </a:r>
            <a:r>
              <a:rPr lang="en-US" b="1" i="1" baseline="-25000" dirty="0" err="1">
                <a:latin typeface="Garamond" panose="02020404030301010803" pitchFamily="18" charset="0"/>
              </a:rPr>
              <a:t>ij</a:t>
            </a:r>
            <a:r>
              <a:rPr lang="en-US" i="1" dirty="0">
                <a:latin typeface="Garamond" panose="02020404030301010803" pitchFamily="18" charset="0"/>
              </a:rPr>
              <a:t> </a:t>
            </a:r>
            <a:r>
              <a:rPr lang="en-US" dirty="0">
                <a:latin typeface="Garamond" panose="02020404030301010803" pitchFamily="18" charset="0"/>
              </a:rPr>
              <a:t>is the </a:t>
            </a:r>
            <a:r>
              <a:rPr lang="en-US" i="1" dirty="0">
                <a:latin typeface="Garamond" panose="02020404030301010803" pitchFamily="18" charset="0"/>
              </a:rPr>
              <a:t>probability </a:t>
            </a:r>
            <a:r>
              <a:rPr lang="en-US" dirty="0">
                <a:latin typeface="Garamond" panose="02020404030301010803" pitchFamily="18" charset="0"/>
              </a:rPr>
              <a:t>of moving from point </a:t>
            </a:r>
            <a:r>
              <a:rPr lang="en-US" b="1" dirty="0">
                <a:latin typeface="Garamond" panose="02020404030301010803" pitchFamily="18" charset="0"/>
              </a:rPr>
              <a:t>x</a:t>
            </a:r>
            <a:r>
              <a:rPr lang="en-US" b="1" i="1" baseline="-25000" dirty="0">
                <a:latin typeface="Garamond" panose="02020404030301010803" pitchFamily="18" charset="0"/>
              </a:rPr>
              <a:t>i</a:t>
            </a:r>
            <a:r>
              <a:rPr lang="en-US" i="1" dirty="0">
                <a:latin typeface="Garamond" panose="02020404030301010803" pitchFamily="18" charset="0"/>
              </a:rPr>
              <a:t> </a:t>
            </a:r>
            <a:r>
              <a:rPr lang="en-US" dirty="0">
                <a:latin typeface="Garamond" panose="02020404030301010803" pitchFamily="18" charset="0"/>
              </a:rPr>
              <a:t>to</a:t>
            </a:r>
            <a:r>
              <a:rPr lang="en-US" i="1" dirty="0">
                <a:latin typeface="Garamond" panose="02020404030301010803" pitchFamily="18" charset="0"/>
              </a:rPr>
              <a:t> </a:t>
            </a:r>
            <a:r>
              <a:rPr lang="en-US" b="1" i="1" dirty="0" err="1">
                <a:latin typeface="Garamond" panose="02020404030301010803" pitchFamily="18" charset="0"/>
              </a:rPr>
              <a:t>x</a:t>
            </a:r>
            <a:r>
              <a:rPr lang="en-US" b="1" i="1" baseline="-25000" dirty="0" err="1">
                <a:latin typeface="Garamond" panose="02020404030301010803" pitchFamily="18" charset="0"/>
              </a:rPr>
              <a:t>j</a:t>
            </a:r>
            <a:r>
              <a:rPr lang="en-US" i="1" dirty="0">
                <a:latin typeface="Garamond" panose="02020404030301010803" pitchFamily="18" charset="0"/>
              </a:rPr>
              <a:t>, </a:t>
            </a:r>
          </a:p>
          <a:p>
            <a:pPr>
              <a:lnSpc>
                <a:spcPct val="120000"/>
              </a:lnSpc>
              <a:spcBef>
                <a:spcPts val="600"/>
              </a:spcBef>
              <a:spcAft>
                <a:spcPts val="600"/>
              </a:spcAft>
            </a:pPr>
            <a:r>
              <a:rPr lang="en-US" dirty="0">
                <a:latin typeface="Garamond" panose="02020404030301010803" pitchFamily="18" charset="0"/>
              </a:rPr>
              <a:t>then</a:t>
            </a:r>
            <a:r>
              <a:rPr lang="en-US" i="1" dirty="0">
                <a:latin typeface="Garamond" panose="02020404030301010803" pitchFamily="18" charset="0"/>
              </a:rPr>
              <a:t> </a:t>
            </a:r>
            <a:r>
              <a:rPr lang="en-US" i="1" dirty="0" err="1">
                <a:latin typeface="Garamond" panose="02020404030301010803" pitchFamily="18" charset="0"/>
              </a:rPr>
              <a:t>P</a:t>
            </a:r>
            <a:r>
              <a:rPr lang="en-US" i="1" baseline="-25000" dirty="0" err="1">
                <a:latin typeface="Garamond" panose="02020404030301010803" pitchFamily="18" charset="0"/>
              </a:rPr>
              <a:t>ij</a:t>
            </a:r>
            <a:r>
              <a:rPr lang="en-US" i="1" dirty="0">
                <a:latin typeface="Garamond" panose="02020404030301010803" pitchFamily="18" charset="0"/>
              </a:rPr>
              <a:t> </a:t>
            </a:r>
            <a:r>
              <a:rPr lang="en-US" dirty="0">
                <a:latin typeface="Garamond" panose="02020404030301010803" pitchFamily="18" charset="0"/>
              </a:rPr>
              <a:t>is calculated using:</a:t>
            </a:r>
          </a:p>
        </p:txBody>
      </p:sp>
      <p:sp>
        <p:nvSpPr>
          <p:cNvPr id="12" name="Rectangle 11"/>
          <p:cNvSpPr>
            <a:spLocks noChangeArrowheads="1"/>
          </p:cNvSpPr>
          <p:nvPr/>
        </p:nvSpPr>
        <p:spPr bwMode="auto">
          <a:xfrm>
            <a:off x="297372" y="3769632"/>
            <a:ext cx="885031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spcBef>
                <a:spcPts val="600"/>
              </a:spcBef>
              <a:spcAft>
                <a:spcPts val="600"/>
              </a:spcAft>
            </a:pPr>
            <a:r>
              <a:rPr lang="en-US" i="1" dirty="0">
                <a:latin typeface="Garamond" panose="02020404030301010803" pitchFamily="18" charset="0"/>
              </a:rPr>
              <a:t>where  </a:t>
            </a:r>
            <a:r>
              <a:rPr lang="en-US" dirty="0">
                <a:latin typeface="Garamond" panose="02020404030301010803" pitchFamily="18" charset="0"/>
              </a:rPr>
              <a:t>T is the temperature of the system.</a:t>
            </a:r>
          </a:p>
        </p:txBody>
      </p:sp>
      <p:sp>
        <p:nvSpPr>
          <p:cNvPr id="10" name="Rectangle 9"/>
          <p:cNvSpPr>
            <a:spLocks noChangeArrowheads="1"/>
          </p:cNvSpPr>
          <p:nvPr/>
        </p:nvSpPr>
        <p:spPr bwMode="auto">
          <a:xfrm>
            <a:off x="258762" y="4409938"/>
            <a:ext cx="629877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Garamond" panose="02020404030301010803" pitchFamily="18" charset="0"/>
              </a:rPr>
              <a:t>The probability </a:t>
            </a:r>
            <a:r>
              <a:rPr lang="en-US" b="1" i="1" dirty="0" err="1">
                <a:latin typeface="Garamond" panose="02020404030301010803" pitchFamily="18" charset="0"/>
              </a:rPr>
              <a:t>P</a:t>
            </a:r>
            <a:r>
              <a:rPr lang="en-US" b="1" i="1" baseline="-25000" dirty="0" err="1">
                <a:latin typeface="Garamond" panose="02020404030301010803" pitchFamily="18" charset="0"/>
              </a:rPr>
              <a:t>ij</a:t>
            </a:r>
            <a:r>
              <a:rPr lang="en-US" dirty="0">
                <a:latin typeface="Garamond" panose="02020404030301010803" pitchFamily="18" charset="0"/>
              </a:rPr>
              <a:t> is called </a:t>
            </a:r>
            <a:r>
              <a:rPr lang="en-US" b="1" dirty="0">
                <a:latin typeface="Garamond" panose="02020404030301010803" pitchFamily="18" charset="0"/>
              </a:rPr>
              <a:t>transition probability</a:t>
            </a:r>
            <a:r>
              <a:rPr lang="en-US" dirty="0">
                <a:latin typeface="Garamond" panose="02020404030301010803" pitchFamily="18" charset="0"/>
              </a:rPr>
              <a:t>.</a:t>
            </a:r>
          </a:p>
        </p:txBody>
      </p:sp>
      <p:pic>
        <p:nvPicPr>
          <p:cNvPr id="177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146" y="2334466"/>
            <a:ext cx="549751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8"/>
          <p:cNvSpPr txBox="1">
            <a:spLocks noChangeArrowheads="1"/>
          </p:cNvSpPr>
          <p:nvPr/>
        </p:nvSpPr>
        <p:spPr bwMode="auto">
          <a:xfrm>
            <a:off x="9220200" y="2618149"/>
            <a:ext cx="375424"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b="1" dirty="0">
                <a:latin typeface="Garamond" panose="02020404030301010803" pitchFamily="18" charset="0"/>
              </a:rPr>
              <a:t>X</a:t>
            </a:r>
            <a:r>
              <a:rPr lang="en-US" sz="1600" b="1" i="1" baseline="-25000" dirty="0">
                <a:latin typeface="Garamond" panose="02020404030301010803" pitchFamily="18" charset="0"/>
              </a:rPr>
              <a:t>i</a:t>
            </a:r>
          </a:p>
        </p:txBody>
      </p:sp>
      <p:sp>
        <p:nvSpPr>
          <p:cNvPr id="38922" name="TextBox 12"/>
          <p:cNvSpPr txBox="1">
            <a:spLocks noChangeArrowheads="1"/>
          </p:cNvSpPr>
          <p:nvPr/>
        </p:nvSpPr>
        <p:spPr bwMode="auto">
          <a:xfrm>
            <a:off x="9220200" y="3267075"/>
            <a:ext cx="36099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b="1" dirty="0" err="1">
                <a:latin typeface="Garamond" panose="02020404030301010803" pitchFamily="18" charset="0"/>
              </a:rPr>
              <a:t>X</a:t>
            </a:r>
            <a:r>
              <a:rPr lang="en-US" sz="1600" b="1" i="1" baseline="-25000" dirty="0" err="1">
                <a:latin typeface="Garamond" panose="02020404030301010803" pitchFamily="18" charset="0"/>
              </a:rPr>
              <a:t>j</a:t>
            </a:r>
            <a:endParaRPr lang="en-US" sz="1600" b="1" i="1" baseline="-25000" dirty="0">
              <a:latin typeface="Garamond" panose="02020404030301010803" pitchFamily="18" charset="0"/>
            </a:endParaRPr>
          </a:p>
        </p:txBody>
      </p:sp>
      <p:sp>
        <p:nvSpPr>
          <p:cNvPr id="38923" name="TextBox 13"/>
          <p:cNvSpPr txBox="1">
            <a:spLocks noChangeArrowheads="1"/>
          </p:cNvSpPr>
          <p:nvPr/>
        </p:nvSpPr>
        <p:spPr bwMode="auto">
          <a:xfrm>
            <a:off x="9829800" y="2227624"/>
            <a:ext cx="360996"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b="1" dirty="0" err="1">
                <a:latin typeface="Garamond" panose="02020404030301010803" pitchFamily="18" charset="0"/>
              </a:rPr>
              <a:t>X</a:t>
            </a:r>
            <a:r>
              <a:rPr lang="en-US" sz="1600" b="1" i="1" baseline="-25000" dirty="0" err="1">
                <a:latin typeface="Garamond" panose="02020404030301010803" pitchFamily="18" charset="0"/>
              </a:rPr>
              <a:t>j</a:t>
            </a:r>
            <a:endParaRPr lang="en-US" sz="1600" b="1" i="1" baseline="-25000" dirty="0">
              <a:latin typeface="Garamond" panose="02020404030301010803" pitchFamily="18" charset="0"/>
            </a:endParaRPr>
          </a:p>
        </p:txBody>
      </p:sp>
      <p:cxnSp>
        <p:nvCxnSpPr>
          <p:cNvPr id="16" name="Shape 15"/>
          <p:cNvCxnSpPr>
            <a:stCxn id="38921" idx="0"/>
            <a:endCxn id="38923" idx="0"/>
          </p:cNvCxnSpPr>
          <p:nvPr/>
        </p:nvCxnSpPr>
        <p:spPr>
          <a:xfrm rot="5400000" flipH="1" flipV="1">
            <a:off x="9513843" y="2121694"/>
            <a:ext cx="390525" cy="602386"/>
          </a:xfrm>
          <a:prstGeom prst="curvedConnector3">
            <a:avLst>
              <a:gd name="adj1" fmla="val 158537"/>
            </a:avLst>
          </a:prstGeom>
          <a:ln w="12700">
            <a:solidFill>
              <a:srgbClr val="FF0000"/>
            </a:solidFill>
            <a:prstDash val="sysDash"/>
            <a:headEnd type="diamond"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4" name="Shape 15"/>
          <p:cNvCxnSpPr>
            <a:stCxn id="38921" idx="3"/>
            <a:endCxn id="38922" idx="2"/>
          </p:cNvCxnSpPr>
          <p:nvPr/>
        </p:nvCxnSpPr>
        <p:spPr>
          <a:xfrm flipH="1">
            <a:off x="9400698" y="2799737"/>
            <a:ext cx="194926" cy="830514"/>
          </a:xfrm>
          <a:prstGeom prst="curvedConnector4">
            <a:avLst>
              <a:gd name="adj1" fmla="val -117275"/>
              <a:gd name="adj2" fmla="val 127525"/>
            </a:avLst>
          </a:prstGeom>
          <a:ln w="12700">
            <a:solidFill>
              <a:srgbClr val="FF0000"/>
            </a:solidFill>
            <a:prstDash val="sysDash"/>
            <a:headEnd type="diamond" w="med" len="med"/>
            <a:tailEnd type="stealth" w="med" len="med"/>
          </a:ln>
        </p:spPr>
        <p:style>
          <a:lnRef idx="1">
            <a:schemeClr val="accent1"/>
          </a:lnRef>
          <a:fillRef idx="0">
            <a:schemeClr val="accent1"/>
          </a:fillRef>
          <a:effectRef idx="0">
            <a:schemeClr val="accent1"/>
          </a:effectRef>
          <a:fontRef idx="minor">
            <a:schemeClr val="tx1"/>
          </a:fontRef>
        </p:style>
      </p:cxnSp>
      <p:sp>
        <p:nvSpPr>
          <p:cNvPr id="27" name="TextBox 26"/>
          <p:cNvSpPr txBox="1">
            <a:spLocks noChangeArrowheads="1"/>
          </p:cNvSpPr>
          <p:nvPr/>
        </p:nvSpPr>
        <p:spPr bwMode="auto">
          <a:xfrm>
            <a:off x="9601200" y="3429000"/>
            <a:ext cx="490840" cy="2954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200" dirty="0" err="1">
                <a:latin typeface="Garamond" panose="02020404030301010803" pitchFamily="18" charset="0"/>
              </a:rPr>
              <a:t>P</a:t>
            </a:r>
            <a:r>
              <a:rPr lang="en-US" sz="1200" i="1" baseline="-25000" dirty="0" err="1">
                <a:latin typeface="Garamond" panose="02020404030301010803" pitchFamily="18" charset="0"/>
              </a:rPr>
              <a:t>ij</a:t>
            </a:r>
            <a:r>
              <a:rPr lang="en-US" sz="1200" dirty="0">
                <a:latin typeface="Garamond" panose="02020404030301010803" pitchFamily="18" charset="0"/>
              </a:rPr>
              <a:t>=1</a:t>
            </a:r>
          </a:p>
        </p:txBody>
      </p:sp>
      <p:sp>
        <p:nvSpPr>
          <p:cNvPr id="28" name="TextBox 27"/>
          <p:cNvSpPr txBox="1">
            <a:spLocks noChangeArrowheads="1"/>
          </p:cNvSpPr>
          <p:nvPr/>
        </p:nvSpPr>
        <p:spPr bwMode="auto">
          <a:xfrm>
            <a:off x="9448800" y="1524000"/>
            <a:ext cx="490840"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200" dirty="0" err="1">
                <a:latin typeface="Garamond" panose="02020404030301010803" pitchFamily="18" charset="0"/>
              </a:rPr>
              <a:t>P</a:t>
            </a:r>
            <a:r>
              <a:rPr lang="en-US" sz="1200" i="1" baseline="-25000" dirty="0" err="1">
                <a:latin typeface="Garamond" panose="02020404030301010803" pitchFamily="18" charset="0"/>
              </a:rPr>
              <a:t>ij</a:t>
            </a:r>
            <a:r>
              <a:rPr lang="en-US" sz="1200" dirty="0">
                <a:latin typeface="Garamond" panose="02020404030301010803" pitchFamily="18" charset="0"/>
              </a:rPr>
              <a:t>&lt;1</a:t>
            </a:r>
          </a:p>
        </p:txBody>
      </p:sp>
      <p:sp>
        <p:nvSpPr>
          <p:cNvPr id="18" name="Rectangle 17"/>
          <p:cNvSpPr>
            <a:spLocks noChangeArrowheads="1"/>
          </p:cNvSpPr>
          <p:nvPr/>
        </p:nvSpPr>
        <p:spPr bwMode="auto">
          <a:xfrm>
            <a:off x="368228" y="5504760"/>
            <a:ext cx="89154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Garamond" panose="02020404030301010803" pitchFamily="18" charset="0"/>
              </a:rPr>
              <a:t>Simulated annealing = stochastic hill climbing with dynamic parameter T</a:t>
            </a:r>
          </a:p>
        </p:txBody>
      </p:sp>
      <p:sp>
        <p:nvSpPr>
          <p:cNvPr id="17" name="Text Box 3"/>
          <p:cNvSpPr txBox="1">
            <a:spLocks noChangeArrowheads="1"/>
          </p:cNvSpPr>
          <p:nvPr/>
        </p:nvSpPr>
        <p:spPr bwMode="auto">
          <a:xfrm>
            <a:off x="0" y="659244"/>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To accept or not to accept?</a:t>
            </a:r>
            <a:endParaRPr lang="en-US" b="1" dirty="0">
              <a:latin typeface="Garamond" panose="02020404030301010803" pitchFamily="18" charset="0"/>
            </a:endParaRPr>
          </a:p>
        </p:txBody>
      </p:sp>
      <p:sp>
        <p:nvSpPr>
          <p:cNvPr id="1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273505043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9C9DC7-F9FD-5807-632B-E0182D8CF196}"/>
              </a:ext>
            </a:extLst>
          </p:cNvPr>
          <p:cNvPicPr>
            <a:picLocks noChangeAspect="1"/>
          </p:cNvPicPr>
          <p:nvPr/>
        </p:nvPicPr>
        <p:blipFill>
          <a:blip r:embed="rId3"/>
          <a:stretch>
            <a:fillRect/>
          </a:stretch>
        </p:blipFill>
        <p:spPr>
          <a:xfrm>
            <a:off x="5699250" y="766582"/>
            <a:ext cx="6298949" cy="6052584"/>
          </a:xfrm>
          <a:prstGeom prst="rect">
            <a:avLst/>
          </a:prstGeom>
        </p:spPr>
      </p:pic>
      <p:sp>
        <p:nvSpPr>
          <p:cNvPr id="8" name="Text Box 3"/>
          <p:cNvSpPr txBox="1">
            <a:spLocks noChangeArrowheads="1"/>
          </p:cNvSpPr>
          <p:nvPr/>
        </p:nvSpPr>
        <p:spPr bwMode="auto">
          <a:xfrm>
            <a:off x="0" y="659244"/>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To accept or not to accept?</a:t>
            </a:r>
            <a:endParaRPr lang="en-US" b="1" dirty="0">
              <a:latin typeface="Garamond" panose="02020404030301010803" pitchFamily="18" charset="0"/>
            </a:endParaRPr>
          </a:p>
        </p:txBody>
      </p:sp>
      <p:sp>
        <p:nvSpPr>
          <p:cNvPr id="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pic>
        <p:nvPicPr>
          <p:cNvPr id="5" name="Picture 4">
            <a:extLst>
              <a:ext uri="{FF2B5EF4-FFF2-40B4-BE49-F238E27FC236}">
                <a16:creationId xmlns:a16="http://schemas.microsoft.com/office/drawing/2014/main" id="{38FBEB69-BE0C-D99E-2102-61B87E554B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740" y="3687320"/>
            <a:ext cx="1937984" cy="398723"/>
          </a:xfrm>
          <a:prstGeom prst="rect">
            <a:avLst/>
          </a:prstGeom>
        </p:spPr>
      </p:pic>
      <p:sp>
        <p:nvSpPr>
          <p:cNvPr id="7" name="Rectangle 6"/>
          <p:cNvSpPr>
            <a:spLocks noChangeArrowheads="1"/>
          </p:cNvSpPr>
          <p:nvPr/>
        </p:nvSpPr>
        <p:spPr bwMode="auto">
          <a:xfrm>
            <a:off x="209938" y="1184308"/>
            <a:ext cx="5352662" cy="540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4163" indent="-284163">
              <a:lnSpc>
                <a:spcPct val="120000"/>
              </a:lnSpc>
              <a:spcBef>
                <a:spcPts val="600"/>
              </a:spcBef>
              <a:spcAft>
                <a:spcPts val="600"/>
              </a:spcAft>
              <a:buFont typeface="Georgia" pitchFamily="18" charset="0"/>
              <a:buChar char="◊"/>
              <a:tabLst>
                <a:tab pos="284163" algn="l"/>
              </a:tabLst>
            </a:pPr>
            <a:r>
              <a:rPr lang="en-GB" dirty="0">
                <a:latin typeface="Garamond" panose="02020404030301010803" pitchFamily="18" charset="0"/>
              </a:rPr>
              <a:t>The </a:t>
            </a:r>
            <a:r>
              <a:rPr lang="en-GB" b="1" dirty="0">
                <a:latin typeface="Garamond" panose="02020404030301010803" pitchFamily="18" charset="0"/>
              </a:rPr>
              <a:t>probability of accepting </a:t>
            </a:r>
            <a:r>
              <a:rPr lang="en-GB" dirty="0">
                <a:latin typeface="Garamond" panose="02020404030301010803" pitchFamily="18" charset="0"/>
              </a:rPr>
              <a:t>a worse state is a function of both the </a:t>
            </a:r>
            <a:r>
              <a:rPr lang="en-GB" b="1" dirty="0">
                <a:latin typeface="Garamond" panose="02020404030301010803" pitchFamily="18" charset="0"/>
              </a:rPr>
              <a:t>temperature</a:t>
            </a:r>
            <a:r>
              <a:rPr lang="en-GB" dirty="0">
                <a:latin typeface="Garamond" panose="02020404030301010803" pitchFamily="18" charset="0"/>
              </a:rPr>
              <a:t> of the system and the </a:t>
            </a:r>
            <a:r>
              <a:rPr lang="en-GB" b="1" dirty="0">
                <a:latin typeface="Garamond" panose="02020404030301010803" pitchFamily="18" charset="0"/>
              </a:rPr>
              <a:t>change in the cost function</a:t>
            </a:r>
            <a:r>
              <a:rPr lang="en-GB" dirty="0">
                <a:latin typeface="Garamond" panose="02020404030301010803" pitchFamily="18" charset="0"/>
              </a:rPr>
              <a:t>.</a:t>
            </a:r>
          </a:p>
          <a:p>
            <a:pPr marL="284163" indent="-284163">
              <a:lnSpc>
                <a:spcPct val="120000"/>
              </a:lnSpc>
              <a:spcBef>
                <a:spcPts val="600"/>
              </a:spcBef>
              <a:spcAft>
                <a:spcPts val="600"/>
              </a:spcAft>
              <a:buFont typeface="Georgia" pitchFamily="18" charset="0"/>
              <a:buChar char="◊"/>
              <a:tabLst>
                <a:tab pos="284163" algn="l"/>
              </a:tabLst>
            </a:pPr>
            <a:r>
              <a:rPr lang="en-GB" dirty="0">
                <a:latin typeface="Garamond" panose="02020404030301010803" pitchFamily="18" charset="0"/>
              </a:rPr>
              <a:t>As the </a:t>
            </a:r>
            <a:r>
              <a:rPr lang="en-GB" b="1" dirty="0">
                <a:latin typeface="Garamond" panose="02020404030301010803" pitchFamily="18" charset="0"/>
              </a:rPr>
              <a:t>temperature decreases</a:t>
            </a:r>
            <a:r>
              <a:rPr lang="en-GB" dirty="0">
                <a:latin typeface="Garamond" panose="02020404030301010803" pitchFamily="18" charset="0"/>
              </a:rPr>
              <a:t>, the </a:t>
            </a:r>
            <a:r>
              <a:rPr lang="en-GB" b="1" dirty="0">
                <a:latin typeface="Garamond" panose="02020404030301010803" pitchFamily="18" charset="0"/>
              </a:rPr>
              <a:t>probability</a:t>
            </a:r>
            <a:r>
              <a:rPr lang="en-GB" dirty="0">
                <a:latin typeface="Garamond" panose="02020404030301010803" pitchFamily="18" charset="0"/>
              </a:rPr>
              <a:t> of accepting worse moves </a:t>
            </a:r>
            <a:r>
              <a:rPr lang="en-GB" b="1" dirty="0">
                <a:latin typeface="Garamond" panose="02020404030301010803" pitchFamily="18" charset="0"/>
              </a:rPr>
              <a:t>decreases</a:t>
            </a:r>
            <a:r>
              <a:rPr lang="en-GB" dirty="0">
                <a:latin typeface="Garamond" panose="02020404030301010803" pitchFamily="18" charset="0"/>
              </a:rPr>
              <a:t>.</a:t>
            </a:r>
          </a:p>
          <a:p>
            <a:pPr marL="284163" indent="-284163">
              <a:lnSpc>
                <a:spcPct val="120000"/>
              </a:lnSpc>
              <a:spcBef>
                <a:spcPts val="600"/>
              </a:spcBef>
              <a:spcAft>
                <a:spcPts val="600"/>
              </a:spcAft>
              <a:buFont typeface="Georgia" pitchFamily="18" charset="0"/>
              <a:buChar char="◊"/>
              <a:tabLst>
                <a:tab pos="284163" algn="l"/>
              </a:tabLst>
            </a:pPr>
            <a:r>
              <a:rPr lang="en-GB" dirty="0">
                <a:latin typeface="Garamond" panose="02020404030301010803" pitchFamily="18" charset="0"/>
              </a:rPr>
              <a:t>Q: When is SA converted into hill climbing?</a:t>
            </a:r>
          </a:p>
          <a:p>
            <a:pPr marL="284163" indent="-284163">
              <a:lnSpc>
                <a:spcPct val="120000"/>
              </a:lnSpc>
              <a:spcBef>
                <a:spcPts val="600"/>
              </a:spcBef>
              <a:spcAft>
                <a:spcPts val="600"/>
              </a:spcAft>
              <a:tabLst>
                <a:tab pos="284163" algn="l"/>
              </a:tabLst>
            </a:pPr>
            <a:r>
              <a:rPr lang="en-GB" dirty="0">
                <a:latin typeface="Garamond" panose="02020404030301010803" pitchFamily="18" charset="0"/>
              </a:rPr>
              <a:t>	A: If T=0, </a:t>
            </a:r>
            <a:r>
              <a:rPr lang="en-GB" b="1" dirty="0">
                <a:latin typeface="Garamond" panose="02020404030301010803" pitchFamily="18" charset="0"/>
              </a:rPr>
              <a:t>no worse moves are accepted</a:t>
            </a:r>
            <a:r>
              <a:rPr lang="en-GB" dirty="0">
                <a:latin typeface="Garamond" panose="02020404030301010803" pitchFamily="18" charset="0"/>
              </a:rPr>
              <a:t>.</a:t>
            </a:r>
            <a:endParaRPr lang="en-US" dirty="0">
              <a:latin typeface="Garamond" panose="02020404030301010803" pitchFamily="18" charset="0"/>
            </a:endParaRPr>
          </a:p>
        </p:txBody>
      </p:sp>
    </p:spTree>
    <p:extLst>
      <p:ext uri="{BB962C8B-B14F-4D97-AF65-F5344CB8AC3E}">
        <p14:creationId xmlns:p14="http://schemas.microsoft.com/office/powerpoint/2010/main" val="22006614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left)">
                                      <p:cBhvr>
                                        <p:cTn id="7" dur="25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left)">
                                      <p:cBhvr>
                                        <p:cTn id="12"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0" y="659244"/>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To accept or not to accept?</a:t>
            </a:r>
            <a:endParaRPr lang="en-US" b="1" dirty="0">
              <a:latin typeface="Garamond" panose="02020404030301010803" pitchFamily="18" charset="0"/>
            </a:endParaRP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D14D1EAD-F046-BA45-E181-019FFABB1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77" y="1295400"/>
            <a:ext cx="11377846" cy="53340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6D5F5D-7531-2AE8-3FCA-46BF8A02C815}"/>
                  </a:ext>
                </a:extLst>
              </p:cNvPr>
              <p:cNvSpPr txBox="1"/>
              <p:nvPr/>
            </p:nvSpPr>
            <p:spPr>
              <a:xfrm>
                <a:off x="3417902" y="1673441"/>
                <a:ext cx="1145185" cy="344774"/>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𝑇</m:t>
                          </m:r>
                        </m:sup>
                      </m:sSup>
                    </m:oMath>
                  </m:oMathPara>
                </a14:m>
                <a:endParaRPr lang="en-US" sz="1800" dirty="0"/>
              </a:p>
            </p:txBody>
          </p:sp>
        </mc:Choice>
        <mc:Fallback xmlns="">
          <p:sp>
            <p:nvSpPr>
              <p:cNvPr id="2" name="TextBox 1">
                <a:extLst>
                  <a:ext uri="{FF2B5EF4-FFF2-40B4-BE49-F238E27FC236}">
                    <a16:creationId xmlns:a16="http://schemas.microsoft.com/office/drawing/2014/main" id="{B66D5F5D-7531-2AE8-3FCA-46BF8A02C815}"/>
                  </a:ext>
                </a:extLst>
              </p:cNvPr>
              <p:cNvSpPr txBox="1">
                <a:spLocks noRot="1" noChangeAspect="1" noMove="1" noResize="1" noEditPoints="1" noAdjustHandles="1" noChangeArrowheads="1" noChangeShapeType="1" noTextEdit="1"/>
              </p:cNvSpPr>
              <p:nvPr/>
            </p:nvSpPr>
            <p:spPr>
              <a:xfrm>
                <a:off x="3417902" y="1673441"/>
                <a:ext cx="1145185" cy="344774"/>
              </a:xfrm>
              <a:prstGeom prst="rect">
                <a:avLst/>
              </a:prstGeom>
              <a:blipFill>
                <a:blip r:embed="rId4"/>
                <a:stretch>
                  <a:fillRect l="-4787" t="-3571" r="-1064"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370A-2896-10DF-FCE9-D20321CBE1B1}"/>
                  </a:ext>
                </a:extLst>
              </p:cNvPr>
              <p:cNvSpPr txBox="1"/>
              <p:nvPr/>
            </p:nvSpPr>
            <p:spPr>
              <a:xfrm>
                <a:off x="10296999" y="1575786"/>
                <a:ext cx="1640193" cy="739498"/>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𝑇</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𝑓</m:t>
                                  </m:r>
                                </m:e>
                                <m:sub>
                                  <m:r>
                                    <a:rPr lang="en-US" sz="1800" i="1">
                                      <a:latin typeface="Cambria Math" panose="02040503050406030204" pitchFamily="18" charset="0"/>
                                    </a:rPr>
                                    <m:t>𝑚𝑎𝑥</m:t>
                                  </m:r>
                                </m:sub>
                              </m:sSub>
                            </m:den>
                          </m:f>
                        </m:e>
                      </m:d>
                    </m:oMath>
                  </m:oMathPara>
                </a14:m>
                <a:endParaRPr lang="en-US" sz="1800" dirty="0"/>
              </a:p>
            </p:txBody>
          </p:sp>
        </mc:Choice>
        <mc:Fallback xmlns="">
          <p:sp>
            <p:nvSpPr>
              <p:cNvPr id="4" name="TextBox 3">
                <a:extLst>
                  <a:ext uri="{FF2B5EF4-FFF2-40B4-BE49-F238E27FC236}">
                    <a16:creationId xmlns:a16="http://schemas.microsoft.com/office/drawing/2014/main" id="{094D370A-2896-10DF-FCE9-D20321CBE1B1}"/>
                  </a:ext>
                </a:extLst>
              </p:cNvPr>
              <p:cNvSpPr txBox="1">
                <a:spLocks noRot="1" noChangeAspect="1" noMove="1" noResize="1" noEditPoints="1" noAdjustHandles="1" noChangeArrowheads="1" noChangeShapeType="1" noTextEdit="1"/>
              </p:cNvSpPr>
              <p:nvPr/>
            </p:nvSpPr>
            <p:spPr>
              <a:xfrm>
                <a:off x="10296999" y="1575786"/>
                <a:ext cx="1640193" cy="73949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122069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7DC0-3EF9-104B-1C69-246D3C93720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328BD5DE-586F-A08C-33EF-75F19E23E167}"/>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21FA5116-7EB1-3BD7-5644-466F3C76129D}"/>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latin typeface="Garamond" panose="02020404030301010803" pitchFamily="18" charset="0"/>
                <a:cs typeface="Times New Roman" pitchFamily="18" charset="0"/>
              </a:rPr>
              <a:t>NetLogo</a:t>
            </a:r>
            <a:r>
              <a:rPr lang="en-US" dirty="0">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333206930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0" y="659244"/>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SA Algorithm</a:t>
            </a:r>
            <a:endParaRPr lang="en-US" b="1" dirty="0">
              <a:latin typeface="Garamond" panose="02020404030301010803" pitchFamily="18" charset="0"/>
            </a:endParaRP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Simulated Annealing (SA)</a:t>
            </a:r>
            <a:endParaRPr lang="en-US" sz="3600" b="1" dirty="0">
              <a:solidFill>
                <a:schemeClr val="tx1"/>
              </a:solidFill>
              <a:latin typeface="Garamond" panose="02020404030301010803" pitchFamily="18" charset="0"/>
            </a:endParaRPr>
          </a:p>
        </p:txBody>
      </p:sp>
      <p:grpSp>
        <p:nvGrpSpPr>
          <p:cNvPr id="6" name="Group 5">
            <a:extLst>
              <a:ext uri="{FF2B5EF4-FFF2-40B4-BE49-F238E27FC236}">
                <a16:creationId xmlns:a16="http://schemas.microsoft.com/office/drawing/2014/main" id="{573498EC-E407-5EA3-28D1-2DBFFFC8D52C}"/>
              </a:ext>
            </a:extLst>
          </p:cNvPr>
          <p:cNvGrpSpPr/>
          <p:nvPr/>
        </p:nvGrpSpPr>
        <p:grpSpPr>
          <a:xfrm>
            <a:off x="304800" y="1214945"/>
            <a:ext cx="8458200" cy="5551406"/>
            <a:chOff x="304800" y="1214945"/>
            <a:chExt cx="8458200" cy="5551406"/>
          </a:xfrm>
        </p:grpSpPr>
        <p:pic>
          <p:nvPicPr>
            <p:cNvPr id="4" name="Picture 3">
              <a:extLst>
                <a:ext uri="{FF2B5EF4-FFF2-40B4-BE49-F238E27FC236}">
                  <a16:creationId xmlns:a16="http://schemas.microsoft.com/office/drawing/2014/main" id="{42C6929D-F3FD-E69D-061D-E00B4EB26E1C}"/>
                </a:ext>
              </a:extLst>
            </p:cNvPr>
            <p:cNvPicPr>
              <a:picLocks noChangeAspect="1"/>
            </p:cNvPicPr>
            <p:nvPr/>
          </p:nvPicPr>
          <p:blipFill>
            <a:blip r:embed="rId3"/>
            <a:stretch>
              <a:fillRect/>
            </a:stretch>
          </p:blipFill>
          <p:spPr>
            <a:xfrm>
              <a:off x="304800" y="1214945"/>
              <a:ext cx="8458200" cy="5551406"/>
            </a:xfrm>
            <a:prstGeom prst="rect">
              <a:avLst/>
            </a:prstGeom>
            <a:ln>
              <a:solidFill>
                <a:schemeClr val="accent1"/>
              </a:solidFill>
            </a:ln>
          </p:spPr>
        </p:pic>
        <p:sp>
          <p:nvSpPr>
            <p:cNvPr id="5" name="Rectangle 4">
              <a:extLst>
                <a:ext uri="{FF2B5EF4-FFF2-40B4-BE49-F238E27FC236}">
                  <a16:creationId xmlns:a16="http://schemas.microsoft.com/office/drawing/2014/main" id="{F21395FB-836D-243C-E61E-17FB7B3C1CDF}"/>
                </a:ext>
              </a:extLst>
            </p:cNvPr>
            <p:cNvSpPr/>
            <p:nvPr/>
          </p:nvSpPr>
          <p:spPr>
            <a:xfrm>
              <a:off x="6457990" y="3848100"/>
              <a:ext cx="314285" cy="221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495F67DF-60C5-E3EA-1169-6EBF245D8C5A}"/>
                </a:ext>
              </a:extLst>
            </p:cNvPr>
            <p:cNvPicPr>
              <a:picLocks noChangeAspect="1"/>
            </p:cNvPicPr>
            <p:nvPr/>
          </p:nvPicPr>
          <p:blipFill>
            <a:blip r:embed="rId4"/>
            <a:stretch>
              <a:fillRect/>
            </a:stretch>
          </p:blipFill>
          <p:spPr>
            <a:xfrm>
              <a:off x="5819735" y="3848100"/>
              <a:ext cx="647780" cy="221325"/>
            </a:xfrm>
            <a:prstGeom prst="rect">
              <a:avLst/>
            </a:prstGeom>
          </p:spPr>
        </p:pic>
      </p:grpSp>
    </p:spTree>
    <p:extLst>
      <p:ext uri="{BB962C8B-B14F-4D97-AF65-F5344CB8AC3E}">
        <p14:creationId xmlns:p14="http://schemas.microsoft.com/office/powerpoint/2010/main" val="5584566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7E9F5-08ED-5D30-255D-42FFAA46B130}"/>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5215DD1C-DE00-ED29-063E-07B3879E490F}"/>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2094587B-A324-C4F5-3AD8-8D7CF368F83B}"/>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latin typeface="Garamond" panose="02020404030301010803" pitchFamily="18" charset="0"/>
                <a:cs typeface="Times New Roman" pitchFamily="18" charset="0"/>
              </a:rPr>
              <a:t>NetLogo</a:t>
            </a:r>
            <a:r>
              <a:rPr lang="en-US" dirty="0">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89391663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E0B17C0E-76EB-8118-E3F1-93A15F59B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90600"/>
            <a:ext cx="11500782" cy="4038600"/>
          </a:xfrm>
          <a:prstGeom prst="rect">
            <a:avLst/>
          </a:prstGeom>
        </p:spPr>
      </p:pic>
    </p:spTree>
    <p:extLst>
      <p:ext uri="{BB962C8B-B14F-4D97-AF65-F5344CB8AC3E}">
        <p14:creationId xmlns:p14="http://schemas.microsoft.com/office/powerpoint/2010/main" val="41537721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21454" y="655797"/>
            <a:ext cx="1221345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Starting Temperature</a:t>
            </a:r>
            <a:endParaRPr lang="en-US" b="1" dirty="0">
              <a:latin typeface="Garamond" panose="02020404030301010803" pitchFamily="18" charset="0"/>
            </a:endParaRPr>
          </a:p>
        </p:txBody>
      </p:sp>
      <p:sp>
        <p:nvSpPr>
          <p:cNvPr id="16" name="Rectangle 15"/>
          <p:cNvSpPr>
            <a:spLocks noChangeArrowheads="1"/>
          </p:cNvSpPr>
          <p:nvPr/>
        </p:nvSpPr>
        <p:spPr bwMode="auto">
          <a:xfrm>
            <a:off x="228600" y="1219200"/>
            <a:ext cx="11963400" cy="451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lvl="1" indent="-228600">
              <a:lnSpc>
                <a:spcPct val="130000"/>
              </a:lnSpc>
              <a:spcBef>
                <a:spcPts val="600"/>
              </a:spcBef>
              <a:spcAft>
                <a:spcPts val="600"/>
              </a:spcAft>
              <a:buFont typeface="Georgia" pitchFamily="18" charset="0"/>
              <a:buChar char="◊"/>
              <a:tabLst>
                <a:tab pos="574675" algn="l"/>
              </a:tabLst>
            </a:pPr>
            <a:r>
              <a:rPr lang="en-GB" dirty="0">
                <a:latin typeface="Garamond" panose="02020404030301010803" pitchFamily="18" charset="0"/>
              </a:rPr>
              <a:t>T</a:t>
            </a:r>
            <a:r>
              <a:rPr lang="en-US" dirty="0">
                <a:latin typeface="Garamond" panose="02020404030301010803" pitchFamily="18" charset="0"/>
              </a:rPr>
              <a:t>he choice of the right initial temperature is crucially important. </a:t>
            </a:r>
          </a:p>
          <a:p>
            <a:pPr marL="231775" lvl="1" indent="-228600">
              <a:lnSpc>
                <a:spcPct val="130000"/>
              </a:lnSpc>
              <a:spcBef>
                <a:spcPts val="600"/>
              </a:spcBef>
              <a:spcAft>
                <a:spcPts val="600"/>
              </a:spcAft>
              <a:buFont typeface="Georgia" pitchFamily="18" charset="0"/>
              <a:buChar char="◊"/>
              <a:tabLst>
                <a:tab pos="574675" algn="l"/>
              </a:tabLst>
            </a:pPr>
            <a:endParaRPr lang="en-US" dirty="0">
              <a:latin typeface="Garamond" panose="02020404030301010803" pitchFamily="18" charset="0"/>
            </a:endParaRPr>
          </a:p>
          <a:p>
            <a:pPr marL="231775" lvl="1" indent="-228600">
              <a:lnSpc>
                <a:spcPct val="130000"/>
              </a:lnSpc>
              <a:spcBef>
                <a:spcPts val="600"/>
              </a:spcBef>
              <a:spcAft>
                <a:spcPts val="600"/>
              </a:spcAft>
              <a:buFont typeface="Georgia" pitchFamily="18" charset="0"/>
              <a:buChar char="◊"/>
              <a:tabLst>
                <a:tab pos="574675" algn="l"/>
              </a:tabLst>
            </a:pPr>
            <a:endParaRPr lang="en-US" dirty="0">
              <a:latin typeface="Garamond" panose="02020404030301010803" pitchFamily="18" charset="0"/>
            </a:endParaRPr>
          </a:p>
          <a:p>
            <a:pPr marL="231775" lvl="1" indent="-228600">
              <a:lnSpc>
                <a:spcPct val="130000"/>
              </a:lnSpc>
              <a:spcBef>
                <a:spcPts val="600"/>
              </a:spcBef>
              <a:spcAft>
                <a:spcPts val="600"/>
              </a:spcAft>
              <a:buFont typeface="Georgia" pitchFamily="18" charset="0"/>
              <a:buChar char="◊"/>
              <a:tabLst>
                <a:tab pos="574675" algn="l"/>
              </a:tabLst>
            </a:pPr>
            <a:r>
              <a:rPr lang="en-US" dirty="0">
                <a:latin typeface="Garamond" panose="02020404030301010803" pitchFamily="18" charset="0"/>
              </a:rPr>
              <a:t>For a given change </a:t>
            </a:r>
            <a:r>
              <a:rPr lang="en-US" dirty="0" err="1">
                <a:latin typeface="Garamond" panose="02020404030301010803" pitchFamily="18" charset="0"/>
              </a:rPr>
              <a:t>Δ</a:t>
            </a:r>
            <a:r>
              <a:rPr lang="en-US" i="1" dirty="0" err="1">
                <a:latin typeface="Garamond" panose="02020404030301010803" pitchFamily="18" charset="0"/>
              </a:rPr>
              <a:t>f</a:t>
            </a:r>
            <a:r>
              <a:rPr lang="en-US" dirty="0">
                <a:latin typeface="Garamond" panose="02020404030301010803" pitchFamily="18" charset="0"/>
              </a:rPr>
              <a:t>, if </a:t>
            </a:r>
            <a:r>
              <a:rPr lang="en-US" b="1" dirty="0">
                <a:latin typeface="Garamond" panose="02020404030301010803" pitchFamily="18" charset="0"/>
              </a:rPr>
              <a:t>T is too high (T </a:t>
            </a:r>
            <a:r>
              <a:rPr lang="en-US" b="1" dirty="0">
                <a:latin typeface="Garamond" panose="02020404030301010803" pitchFamily="18" charset="0"/>
                <a:sym typeface="Symbol" pitchFamily="18" charset="2"/>
              </a:rPr>
              <a:t></a:t>
            </a:r>
            <a:r>
              <a:rPr lang="en-US" b="1" dirty="0">
                <a:latin typeface="Garamond" panose="02020404030301010803" pitchFamily="18" charset="0"/>
              </a:rPr>
              <a:t> </a:t>
            </a:r>
            <a:r>
              <a:rPr lang="en-US" b="1" dirty="0">
                <a:latin typeface="Garamond" panose="02020404030301010803" pitchFamily="18" charset="0"/>
                <a:sym typeface="Symbol" pitchFamily="18" charset="2"/>
              </a:rPr>
              <a:t></a:t>
            </a:r>
            <a:r>
              <a:rPr lang="en-US" b="1" dirty="0">
                <a:latin typeface="Garamond" panose="02020404030301010803" pitchFamily="18" charset="0"/>
              </a:rPr>
              <a:t>)</a:t>
            </a:r>
            <a:r>
              <a:rPr lang="en-US" dirty="0">
                <a:latin typeface="Garamond" panose="02020404030301010803" pitchFamily="18" charset="0"/>
              </a:rPr>
              <a:t>, then </a:t>
            </a:r>
            <a:r>
              <a:rPr lang="en-US" b="1" i="1" dirty="0">
                <a:latin typeface="Garamond" panose="02020404030301010803" pitchFamily="18" charset="0"/>
              </a:rPr>
              <a:t>p</a:t>
            </a:r>
            <a:r>
              <a:rPr lang="en-US" b="1" dirty="0">
                <a:latin typeface="Garamond" panose="02020404030301010803" pitchFamily="18" charset="0"/>
              </a:rPr>
              <a:t> </a:t>
            </a:r>
            <a:r>
              <a:rPr lang="en-US" b="1" dirty="0">
                <a:latin typeface="Garamond" panose="02020404030301010803" pitchFamily="18" charset="0"/>
                <a:sym typeface="Symbol" pitchFamily="18" charset="2"/>
              </a:rPr>
              <a:t></a:t>
            </a:r>
            <a:r>
              <a:rPr lang="en-US" b="1" dirty="0">
                <a:latin typeface="Garamond" panose="02020404030301010803" pitchFamily="18" charset="0"/>
              </a:rPr>
              <a:t> 1</a:t>
            </a:r>
            <a:r>
              <a:rPr lang="en-US" dirty="0">
                <a:latin typeface="Garamond" panose="02020404030301010803" pitchFamily="18" charset="0"/>
              </a:rPr>
              <a:t>, which means almost </a:t>
            </a:r>
            <a:r>
              <a:rPr lang="en-US" b="1" dirty="0">
                <a:latin typeface="Garamond" panose="02020404030301010803" pitchFamily="18" charset="0"/>
              </a:rPr>
              <a:t>all the changes </a:t>
            </a:r>
            <a:r>
              <a:rPr lang="en-US" dirty="0">
                <a:latin typeface="Garamond" panose="02020404030301010803" pitchFamily="18" charset="0"/>
              </a:rPr>
              <a:t>will be </a:t>
            </a:r>
            <a:r>
              <a:rPr lang="en-US" b="1" dirty="0">
                <a:latin typeface="Garamond" panose="02020404030301010803" pitchFamily="18" charset="0"/>
              </a:rPr>
              <a:t>accepted</a:t>
            </a:r>
            <a:r>
              <a:rPr lang="en-US" dirty="0">
                <a:latin typeface="Garamond" panose="02020404030301010803" pitchFamily="18" charset="0"/>
              </a:rPr>
              <a:t>.</a:t>
            </a:r>
          </a:p>
          <a:p>
            <a:pPr marL="231775" lvl="1" indent="-228600">
              <a:lnSpc>
                <a:spcPct val="130000"/>
              </a:lnSpc>
              <a:spcBef>
                <a:spcPts val="600"/>
              </a:spcBef>
              <a:spcAft>
                <a:spcPts val="600"/>
              </a:spcAft>
              <a:buFont typeface="Georgia" pitchFamily="18" charset="0"/>
              <a:buChar char="◊"/>
              <a:tabLst>
                <a:tab pos="574675" algn="l"/>
              </a:tabLst>
            </a:pPr>
            <a:r>
              <a:rPr lang="en-US" dirty="0">
                <a:latin typeface="Garamond" panose="02020404030301010803" pitchFamily="18" charset="0"/>
              </a:rPr>
              <a:t> If T </a:t>
            </a:r>
            <a:r>
              <a:rPr lang="en-US" b="1" dirty="0">
                <a:latin typeface="Garamond" panose="02020404030301010803" pitchFamily="18" charset="0"/>
              </a:rPr>
              <a:t>is too low (T </a:t>
            </a:r>
            <a:r>
              <a:rPr lang="en-US" b="1" dirty="0">
                <a:latin typeface="Garamond" panose="02020404030301010803" pitchFamily="18" charset="0"/>
                <a:sym typeface="Symbol" pitchFamily="18" charset="2"/>
              </a:rPr>
              <a:t></a:t>
            </a:r>
            <a:r>
              <a:rPr lang="en-US" b="1" dirty="0">
                <a:latin typeface="Garamond" panose="02020404030301010803" pitchFamily="18" charset="0"/>
              </a:rPr>
              <a:t> 0)</a:t>
            </a:r>
            <a:r>
              <a:rPr lang="en-US" dirty="0">
                <a:latin typeface="Garamond" panose="02020404030301010803" pitchFamily="18" charset="0"/>
              </a:rPr>
              <a:t>, then any </a:t>
            </a:r>
            <a:r>
              <a:rPr lang="en-US" dirty="0" err="1">
                <a:latin typeface="Garamond" panose="02020404030301010803" pitchFamily="18" charset="0"/>
              </a:rPr>
              <a:t>Δ</a:t>
            </a:r>
            <a:r>
              <a:rPr lang="en-US" i="1" dirty="0" err="1">
                <a:latin typeface="Garamond" panose="02020404030301010803" pitchFamily="18" charset="0"/>
              </a:rPr>
              <a:t>f</a:t>
            </a:r>
            <a:r>
              <a:rPr lang="en-US" dirty="0">
                <a:latin typeface="Garamond" panose="02020404030301010803" pitchFamily="18" charset="0"/>
              </a:rPr>
              <a:t> &gt; 0 (</a:t>
            </a:r>
            <a:r>
              <a:rPr lang="en-US" b="1" dirty="0">
                <a:latin typeface="Garamond" panose="02020404030301010803" pitchFamily="18" charset="0"/>
              </a:rPr>
              <a:t>worse solution</a:t>
            </a:r>
            <a:r>
              <a:rPr lang="en-US" dirty="0">
                <a:latin typeface="Garamond" panose="02020404030301010803" pitchFamily="18" charset="0"/>
              </a:rPr>
              <a:t>) will rarely be accepted as </a:t>
            </a:r>
            <a:r>
              <a:rPr lang="en-US" b="1" dirty="0">
                <a:latin typeface="Garamond" panose="02020404030301010803" pitchFamily="18" charset="0"/>
              </a:rPr>
              <a:t>p </a:t>
            </a:r>
            <a:r>
              <a:rPr lang="en-US" b="1" dirty="0">
                <a:latin typeface="Garamond" panose="02020404030301010803" pitchFamily="18" charset="0"/>
                <a:sym typeface="Symbol" pitchFamily="18" charset="2"/>
              </a:rPr>
              <a:t></a:t>
            </a:r>
            <a:r>
              <a:rPr lang="en-US" b="1" dirty="0">
                <a:latin typeface="Garamond" panose="02020404030301010803" pitchFamily="18" charset="0"/>
              </a:rPr>
              <a:t> 0 </a:t>
            </a:r>
            <a:r>
              <a:rPr lang="en-US" dirty="0">
                <a:latin typeface="Garamond" panose="02020404030301010803" pitchFamily="18" charset="0"/>
              </a:rPr>
              <a:t>and thus the </a:t>
            </a:r>
            <a:r>
              <a:rPr lang="en-US" b="1" dirty="0">
                <a:latin typeface="Garamond" panose="02020404030301010803" pitchFamily="18" charset="0"/>
              </a:rPr>
              <a:t>diversity</a:t>
            </a:r>
            <a:r>
              <a:rPr lang="en-US" dirty="0">
                <a:latin typeface="Garamond" panose="02020404030301010803" pitchFamily="18" charset="0"/>
              </a:rPr>
              <a:t> of the solution is </a:t>
            </a:r>
            <a:r>
              <a:rPr lang="en-US" b="1" dirty="0">
                <a:latin typeface="Garamond" panose="02020404030301010803" pitchFamily="18" charset="0"/>
              </a:rPr>
              <a:t>limited</a:t>
            </a:r>
            <a:r>
              <a:rPr lang="en-US" dirty="0">
                <a:latin typeface="Garamond" panose="02020404030301010803" pitchFamily="18" charset="0"/>
              </a:rPr>
              <a:t>, but any improvement </a:t>
            </a:r>
            <a:r>
              <a:rPr lang="en-US" dirty="0" err="1">
                <a:latin typeface="Garamond" panose="02020404030301010803" pitchFamily="18" charset="0"/>
              </a:rPr>
              <a:t>Δ</a:t>
            </a:r>
            <a:r>
              <a:rPr lang="en-US" i="1" dirty="0" err="1">
                <a:latin typeface="Garamond" panose="02020404030301010803" pitchFamily="18" charset="0"/>
              </a:rPr>
              <a:t>f</a:t>
            </a:r>
            <a:r>
              <a:rPr lang="en-US" dirty="0">
                <a:latin typeface="Garamond" panose="02020404030301010803" pitchFamily="18" charset="0"/>
              </a:rPr>
              <a:t> will almost always be accepted (may be </a:t>
            </a:r>
            <a:r>
              <a:rPr lang="en-US" b="1" dirty="0">
                <a:latin typeface="Garamond" panose="02020404030301010803" pitchFamily="18" charset="0"/>
              </a:rPr>
              <a:t>trapped in local minima</a:t>
            </a:r>
            <a:r>
              <a:rPr lang="en-US" dirty="0">
                <a:latin typeface="Garamond" panose="02020404030301010803" pitchFamily="18" charset="0"/>
              </a:rPr>
              <a:t>). </a:t>
            </a:r>
            <a:endParaRPr lang="en-GB" dirty="0">
              <a:latin typeface="Garamond" panose="02020404030301010803" pitchFamily="18" charset="0"/>
            </a:endParaRPr>
          </a:p>
        </p:txBody>
      </p:sp>
      <p:pic>
        <p:nvPicPr>
          <p:cNvPr id="450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905000"/>
            <a:ext cx="426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308367833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rrowheads="1"/>
          </p:cNvSpPr>
          <p:nvPr/>
        </p:nvSpPr>
        <p:spPr bwMode="auto">
          <a:xfrm>
            <a:off x="228600" y="1209795"/>
            <a:ext cx="11963400" cy="213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lvl="1" indent="-228600">
              <a:lnSpc>
                <a:spcPct val="130000"/>
              </a:lnSpc>
              <a:spcBef>
                <a:spcPts val="600"/>
              </a:spcBef>
              <a:spcAft>
                <a:spcPts val="600"/>
              </a:spcAft>
              <a:buFont typeface="Georgia" pitchFamily="18" charset="0"/>
              <a:buChar char="◊"/>
              <a:tabLst>
                <a:tab pos="574675" algn="l"/>
              </a:tabLst>
            </a:pPr>
            <a:r>
              <a:rPr lang="en-US" dirty="0">
                <a:latin typeface="Garamond" panose="02020404030301010803" pitchFamily="18" charset="0"/>
              </a:rPr>
              <a:t>In order to find a </a:t>
            </a:r>
            <a:r>
              <a:rPr lang="en-US" b="1" dirty="0">
                <a:latin typeface="Garamond" panose="02020404030301010803" pitchFamily="18" charset="0"/>
              </a:rPr>
              <a:t>suitable starting temperature </a:t>
            </a:r>
            <a:r>
              <a:rPr lang="en-US" dirty="0">
                <a:latin typeface="Garamond" panose="02020404030301010803" pitchFamily="18" charset="0"/>
              </a:rPr>
              <a:t>T</a:t>
            </a:r>
            <a:r>
              <a:rPr lang="en-US" baseline="-25000" dirty="0">
                <a:latin typeface="Garamond" panose="02020404030301010803" pitchFamily="18" charset="0"/>
              </a:rPr>
              <a:t>o</a:t>
            </a:r>
            <a:r>
              <a:rPr lang="en-US" dirty="0">
                <a:latin typeface="Garamond" panose="02020404030301010803" pitchFamily="18" charset="0"/>
              </a:rPr>
              <a:t>, we can use any available information about the objective function. </a:t>
            </a:r>
          </a:p>
          <a:p>
            <a:pPr marL="231775" lvl="1" indent="-228600">
              <a:lnSpc>
                <a:spcPct val="130000"/>
              </a:lnSpc>
              <a:spcBef>
                <a:spcPts val="600"/>
              </a:spcBef>
              <a:spcAft>
                <a:spcPts val="600"/>
              </a:spcAft>
              <a:buFont typeface="Georgia" pitchFamily="18" charset="0"/>
              <a:buChar char="◊"/>
              <a:tabLst>
                <a:tab pos="574675" algn="l"/>
              </a:tabLst>
            </a:pPr>
            <a:r>
              <a:rPr lang="en-US" dirty="0">
                <a:latin typeface="Garamond" panose="02020404030301010803" pitchFamily="18" charset="0"/>
              </a:rPr>
              <a:t>If we know the </a:t>
            </a:r>
            <a:r>
              <a:rPr lang="en-US" b="1" dirty="0">
                <a:latin typeface="Garamond" panose="02020404030301010803" pitchFamily="18" charset="0"/>
              </a:rPr>
              <a:t>maximum change max(</a:t>
            </a:r>
            <a:r>
              <a:rPr lang="en-US" b="1" dirty="0" err="1">
                <a:latin typeface="Garamond" panose="02020404030301010803" pitchFamily="18" charset="0"/>
              </a:rPr>
              <a:t>Δ</a:t>
            </a:r>
            <a:r>
              <a:rPr lang="en-US" b="1" i="1" dirty="0" err="1">
                <a:latin typeface="Garamond" panose="02020404030301010803" pitchFamily="18" charset="0"/>
              </a:rPr>
              <a:t>f</a:t>
            </a:r>
            <a:r>
              <a:rPr lang="en-US" b="1" i="1" dirty="0">
                <a:latin typeface="Garamond" panose="02020404030301010803" pitchFamily="18" charset="0"/>
              </a:rPr>
              <a:t> </a:t>
            </a:r>
            <a:r>
              <a:rPr lang="en-US" b="1" dirty="0">
                <a:latin typeface="Garamond" panose="02020404030301010803" pitchFamily="18" charset="0"/>
              </a:rPr>
              <a:t>) </a:t>
            </a:r>
            <a:r>
              <a:rPr lang="en-US" dirty="0">
                <a:latin typeface="Garamond" panose="02020404030301010803" pitchFamily="18" charset="0"/>
              </a:rPr>
              <a:t>of the objective function, we can use this to estimate an initial temperature T</a:t>
            </a:r>
            <a:r>
              <a:rPr lang="en-US" baseline="-25000" dirty="0">
                <a:latin typeface="Garamond" panose="02020404030301010803" pitchFamily="18" charset="0"/>
              </a:rPr>
              <a:t>o</a:t>
            </a:r>
            <a:r>
              <a:rPr lang="en-US" dirty="0">
                <a:latin typeface="Garamond" panose="02020404030301010803" pitchFamily="18" charset="0"/>
              </a:rPr>
              <a:t> for </a:t>
            </a:r>
            <a:r>
              <a:rPr lang="en-US" b="1" dirty="0">
                <a:latin typeface="Garamond" panose="02020404030301010803" pitchFamily="18" charset="0"/>
              </a:rPr>
              <a:t>a given probability </a:t>
            </a:r>
            <a:r>
              <a:rPr lang="en-US" b="1" i="1" dirty="0">
                <a:latin typeface="Garamond" panose="02020404030301010803" pitchFamily="18" charset="0"/>
              </a:rPr>
              <a:t>p</a:t>
            </a:r>
            <a:r>
              <a:rPr lang="en-US" b="1" i="1" baseline="-25000" dirty="0">
                <a:latin typeface="Garamond" panose="02020404030301010803" pitchFamily="18" charset="0"/>
              </a:rPr>
              <a:t>o</a:t>
            </a:r>
            <a:r>
              <a:rPr lang="en-US" dirty="0">
                <a:latin typeface="Garamond" panose="02020404030301010803" pitchFamily="18" charset="0"/>
              </a:rPr>
              <a:t>.</a:t>
            </a:r>
          </a:p>
        </p:txBody>
      </p:sp>
      <p:graphicFrame>
        <p:nvGraphicFramePr>
          <p:cNvPr id="184323" name="Object 3"/>
          <p:cNvGraphicFramePr>
            <a:graphicFrameLocks noChangeAspect="1"/>
          </p:cNvGraphicFramePr>
          <p:nvPr/>
        </p:nvGraphicFramePr>
        <p:xfrm>
          <a:off x="4648200" y="3896877"/>
          <a:ext cx="2373313" cy="1022350"/>
        </p:xfrm>
        <a:graphic>
          <a:graphicData uri="http://schemas.openxmlformats.org/presentationml/2006/ole">
            <mc:AlternateContent xmlns:mc="http://schemas.openxmlformats.org/markup-compatibility/2006">
              <mc:Choice xmlns:v="urn:schemas-microsoft-com:vml" Requires="v">
                <p:oleObj name="Equation" r:id="rId3" imgW="1002960" imgH="431640" progId="Equation.3">
                  <p:embed/>
                </p:oleObj>
              </mc:Choice>
              <mc:Fallback>
                <p:oleObj name="Equation" r:id="rId3" imgW="1002960" imgH="431640" progId="Equation.3">
                  <p:embed/>
                  <p:pic>
                    <p:nvPicPr>
                      <p:cNvPr id="1843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896877"/>
                        <a:ext cx="2373313"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3"/>
          <p:cNvSpPr txBox="1">
            <a:spLocks noChangeArrowheads="1"/>
          </p:cNvSpPr>
          <p:nvPr/>
        </p:nvSpPr>
        <p:spPr bwMode="auto">
          <a:xfrm>
            <a:off x="-21454" y="655797"/>
            <a:ext cx="1221345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Starting Temperature</a:t>
            </a:r>
            <a:endParaRPr lang="en-US" b="1" dirty="0">
              <a:latin typeface="Garamond" panose="02020404030301010803" pitchFamily="18" charset="0"/>
            </a:endParaRPr>
          </a:p>
        </p:txBody>
      </p:sp>
      <p:sp>
        <p:nvSpPr>
          <p:cNvPr id="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212165853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28600" y="1201657"/>
            <a:ext cx="11963400" cy="4515275"/>
          </a:xfrm>
          <a:prstGeom prst="rect">
            <a:avLst/>
          </a:prstGeom>
        </p:spPr>
        <p:txBody>
          <a:bodyPr wrap="square">
            <a:spAutoFit/>
          </a:bodyPr>
          <a:lstStyle/>
          <a:p>
            <a:pPr marL="231775" lvl="1" indent="-228600">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If we do not know the possible maximum change of the objective function, we can use a </a:t>
            </a:r>
            <a:r>
              <a:rPr lang="en-US" b="1" dirty="0">
                <a:latin typeface="Garamond" panose="02020404030301010803" pitchFamily="18" charset="0"/>
              </a:rPr>
              <a:t>heuristic approach</a:t>
            </a:r>
            <a:r>
              <a:rPr lang="en-US" dirty="0">
                <a:latin typeface="Garamond" panose="02020404030301010803" pitchFamily="18" charset="0"/>
              </a:rPr>
              <a:t>. </a:t>
            </a:r>
          </a:p>
          <a:p>
            <a:pPr marL="231775" lvl="1" indent="-228600">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We can:</a:t>
            </a:r>
          </a:p>
          <a:p>
            <a:pPr marL="514350" lvl="1" indent="-282575">
              <a:lnSpc>
                <a:spcPct val="130000"/>
              </a:lnSpc>
              <a:spcBef>
                <a:spcPts val="600"/>
              </a:spcBef>
              <a:spcAft>
                <a:spcPts val="600"/>
              </a:spcAft>
              <a:buFont typeface="Georgia" pitchFamily="18" charset="0"/>
              <a:buChar char="–"/>
              <a:tabLst>
                <a:tab pos="574675" algn="l"/>
              </a:tabLst>
              <a:defRPr/>
            </a:pPr>
            <a:r>
              <a:rPr lang="en-US" b="1" dirty="0">
                <a:latin typeface="Garamond" panose="02020404030301010803" pitchFamily="18" charset="0"/>
              </a:rPr>
              <a:t>start evaluations from a very high temperature </a:t>
            </a:r>
            <a:r>
              <a:rPr lang="en-US" dirty="0">
                <a:latin typeface="Garamond" panose="02020404030301010803" pitchFamily="18" charset="0"/>
              </a:rPr>
              <a:t>(so that almost all changes are accepted) and</a:t>
            </a:r>
          </a:p>
          <a:p>
            <a:pPr marL="514350" lvl="1" indent="-282575">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reduce the temperature quickly until about </a:t>
            </a:r>
            <a:r>
              <a:rPr lang="en-US" b="1" dirty="0">
                <a:latin typeface="Garamond" panose="02020404030301010803" pitchFamily="18" charset="0"/>
              </a:rPr>
              <a:t>50% or 60% of the worse moves are accepted</a:t>
            </a:r>
            <a:r>
              <a:rPr lang="en-US" dirty="0">
                <a:latin typeface="Garamond" panose="02020404030301010803" pitchFamily="18" charset="0"/>
              </a:rPr>
              <a:t>, and</a:t>
            </a:r>
          </a:p>
          <a:p>
            <a:pPr marL="514350" lvl="1" indent="-282575">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then </a:t>
            </a:r>
            <a:r>
              <a:rPr lang="en-US" b="1" dirty="0">
                <a:latin typeface="Garamond" panose="02020404030301010803" pitchFamily="18" charset="0"/>
              </a:rPr>
              <a:t>use this temperature </a:t>
            </a:r>
            <a:r>
              <a:rPr lang="en-US" dirty="0">
                <a:latin typeface="Garamond" panose="02020404030301010803" pitchFamily="18" charset="0"/>
              </a:rPr>
              <a:t>as the new initial temperature T</a:t>
            </a:r>
            <a:r>
              <a:rPr lang="en-US" baseline="-25000" dirty="0">
                <a:latin typeface="Garamond" panose="02020404030301010803" pitchFamily="18" charset="0"/>
              </a:rPr>
              <a:t>o</a:t>
            </a:r>
            <a:r>
              <a:rPr lang="en-US" dirty="0">
                <a:latin typeface="Garamond" panose="02020404030301010803" pitchFamily="18" charset="0"/>
              </a:rPr>
              <a:t> for proper and relatively slow cooling processing.</a:t>
            </a:r>
          </a:p>
        </p:txBody>
      </p:sp>
      <p:sp>
        <p:nvSpPr>
          <p:cNvPr id="5" name="Text Box 3"/>
          <p:cNvSpPr txBox="1">
            <a:spLocks noChangeArrowheads="1"/>
          </p:cNvSpPr>
          <p:nvPr/>
        </p:nvSpPr>
        <p:spPr bwMode="auto">
          <a:xfrm>
            <a:off x="-21454" y="655797"/>
            <a:ext cx="1221345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Starting Temperature</a:t>
            </a:r>
            <a:endParaRPr lang="en-US" b="1" dirty="0">
              <a:latin typeface="Garamond" panose="02020404030301010803" pitchFamily="18" charset="0"/>
            </a:endParaRP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228453383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5"/>
          <p:cNvSpPr>
            <a:spLocks noChangeArrowheads="1"/>
          </p:cNvSpPr>
          <p:nvPr/>
        </p:nvSpPr>
        <p:spPr bwMode="auto">
          <a:xfrm>
            <a:off x="228600" y="1180749"/>
            <a:ext cx="889476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Garamond" panose="02020404030301010803" pitchFamily="18" charset="0"/>
              </a:rPr>
              <a:t>Two commonly used annealing schedules (or cooling schedules) are: </a:t>
            </a:r>
          </a:p>
        </p:txBody>
      </p:sp>
      <p:sp>
        <p:nvSpPr>
          <p:cNvPr id="7" name="Rectangle 6"/>
          <p:cNvSpPr>
            <a:spLocks noChangeArrowheads="1"/>
          </p:cNvSpPr>
          <p:nvPr/>
        </p:nvSpPr>
        <p:spPr bwMode="auto">
          <a:xfrm>
            <a:off x="228600" y="1934175"/>
            <a:ext cx="45720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b="1" dirty="0">
                <a:latin typeface="Garamond" panose="02020404030301010803" pitchFamily="18" charset="0"/>
              </a:rPr>
              <a:t>Linear cooling schedule: </a:t>
            </a:r>
          </a:p>
        </p:txBody>
      </p:sp>
      <p:graphicFrame>
        <p:nvGraphicFramePr>
          <p:cNvPr id="186370" name="Object 2"/>
          <p:cNvGraphicFramePr>
            <a:graphicFrameLocks noChangeAspect="1"/>
          </p:cNvGraphicFramePr>
          <p:nvPr/>
        </p:nvGraphicFramePr>
        <p:xfrm>
          <a:off x="3974306" y="1944550"/>
          <a:ext cx="1652588" cy="541337"/>
        </p:xfrm>
        <a:graphic>
          <a:graphicData uri="http://schemas.openxmlformats.org/presentationml/2006/ole">
            <mc:AlternateContent xmlns:mc="http://schemas.openxmlformats.org/markup-compatibility/2006">
              <mc:Choice xmlns:v="urn:schemas-microsoft-com:vml" Requires="v">
                <p:oleObj name="Equation" r:id="rId3" imgW="698400" imgH="228600" progId="Equation.3">
                  <p:embed/>
                </p:oleObj>
              </mc:Choice>
              <mc:Fallback>
                <p:oleObj name="Equation" r:id="rId3" imgW="698400" imgH="228600" progId="Equation.3">
                  <p:embed/>
                  <p:pic>
                    <p:nvPicPr>
                      <p:cNvPr id="1863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306" y="1944550"/>
                        <a:ext cx="1652588"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a:spLocks noChangeArrowheads="1"/>
          </p:cNvSpPr>
          <p:nvPr/>
        </p:nvSpPr>
        <p:spPr bwMode="auto">
          <a:xfrm>
            <a:off x="609600" y="2715043"/>
            <a:ext cx="11582400" cy="243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dirty="0">
                <a:latin typeface="Garamond" panose="02020404030301010803" pitchFamily="18" charset="0"/>
              </a:rPr>
              <a:t>where T</a:t>
            </a:r>
            <a:r>
              <a:rPr lang="en-US" baseline="-25000" dirty="0">
                <a:latin typeface="Garamond" panose="02020404030301010803" pitchFamily="18" charset="0"/>
              </a:rPr>
              <a:t>o</a:t>
            </a:r>
            <a:r>
              <a:rPr lang="en-US" dirty="0">
                <a:latin typeface="Garamond" panose="02020404030301010803" pitchFamily="18" charset="0"/>
              </a:rPr>
              <a:t> is the initial temperature, and</a:t>
            </a:r>
          </a:p>
          <a:p>
            <a:pPr>
              <a:lnSpc>
                <a:spcPct val="130000"/>
              </a:lnSpc>
              <a:spcBef>
                <a:spcPts val="600"/>
              </a:spcBef>
              <a:spcAft>
                <a:spcPts val="600"/>
              </a:spcAft>
            </a:pPr>
            <a:r>
              <a:rPr lang="en-US" i="1" dirty="0" err="1">
                <a:latin typeface="Garamond" panose="02020404030301010803" pitchFamily="18" charset="0"/>
              </a:rPr>
              <a:t>i</a:t>
            </a:r>
            <a:r>
              <a:rPr lang="en-US" dirty="0">
                <a:latin typeface="Garamond" panose="02020404030301010803" pitchFamily="18" charset="0"/>
              </a:rPr>
              <a:t> is the pseudo time for iterations, </a:t>
            </a:r>
          </a:p>
          <a:p>
            <a:pPr>
              <a:lnSpc>
                <a:spcPct val="130000"/>
              </a:lnSpc>
              <a:spcBef>
                <a:spcPts val="600"/>
              </a:spcBef>
              <a:spcAft>
                <a:spcPts val="600"/>
              </a:spcAft>
            </a:pPr>
            <a:r>
              <a:rPr lang="en-US" dirty="0">
                <a:latin typeface="Garamond" panose="02020404030301010803" pitchFamily="18" charset="0"/>
                <a:sym typeface="Symbol" pitchFamily="18" charset="2"/>
              </a:rPr>
              <a:t></a:t>
            </a:r>
            <a:r>
              <a:rPr lang="en-US" dirty="0">
                <a:latin typeface="Garamond" panose="02020404030301010803" pitchFamily="18" charset="0"/>
              </a:rPr>
              <a:t> is the cooling rate, and it should be chosen in such a way that</a:t>
            </a:r>
          </a:p>
          <a:p>
            <a:pPr>
              <a:lnSpc>
                <a:spcPct val="130000"/>
              </a:lnSpc>
              <a:spcBef>
                <a:spcPts val="600"/>
              </a:spcBef>
              <a:spcAft>
                <a:spcPts val="600"/>
              </a:spcAft>
            </a:pPr>
            <a:r>
              <a:rPr lang="en-US" dirty="0">
                <a:latin typeface="Garamond" panose="02020404030301010803" pitchFamily="18" charset="0"/>
              </a:rPr>
              <a:t>T </a:t>
            </a:r>
            <a:r>
              <a:rPr lang="en-US" dirty="0">
                <a:latin typeface="Garamond" panose="02020404030301010803" pitchFamily="18" charset="0"/>
                <a:sym typeface="Symbol" pitchFamily="18" charset="2"/>
              </a:rPr>
              <a:t></a:t>
            </a:r>
            <a:r>
              <a:rPr lang="en-US" dirty="0">
                <a:latin typeface="Garamond" panose="02020404030301010803" pitchFamily="18" charset="0"/>
              </a:rPr>
              <a:t> 0 when </a:t>
            </a:r>
            <a:r>
              <a:rPr lang="en-US" i="1" dirty="0" err="1">
                <a:latin typeface="Garamond" panose="02020404030301010803" pitchFamily="18" charset="0"/>
              </a:rPr>
              <a:t>i</a:t>
            </a:r>
            <a:r>
              <a:rPr lang="en-US" i="1" dirty="0">
                <a:latin typeface="Garamond" panose="02020404030301010803" pitchFamily="18" charset="0"/>
              </a:rPr>
              <a:t> </a:t>
            </a:r>
            <a:r>
              <a:rPr lang="en-US" i="1" dirty="0">
                <a:latin typeface="Garamond" panose="02020404030301010803" pitchFamily="18" charset="0"/>
                <a:sym typeface="Symbol" pitchFamily="18" charset="2"/>
              </a:rPr>
              <a:t></a:t>
            </a:r>
            <a:r>
              <a:rPr lang="en-US" i="1" dirty="0">
                <a:latin typeface="Garamond" panose="02020404030301010803" pitchFamily="18" charset="0"/>
              </a:rPr>
              <a:t> i</a:t>
            </a:r>
            <a:r>
              <a:rPr lang="en-US" i="1" baseline="-25000" dirty="0">
                <a:latin typeface="Garamond" panose="02020404030301010803" pitchFamily="18" charset="0"/>
              </a:rPr>
              <a:t>f</a:t>
            </a:r>
            <a:r>
              <a:rPr lang="en-US" i="1" dirty="0">
                <a:latin typeface="Garamond" panose="02020404030301010803" pitchFamily="18" charset="0"/>
              </a:rPr>
              <a:t> </a:t>
            </a:r>
            <a:r>
              <a:rPr lang="en-US" dirty="0">
                <a:latin typeface="Garamond" panose="02020404030301010803" pitchFamily="18" charset="0"/>
              </a:rPr>
              <a:t>(or the maximum number N of iterations), this usually gives:</a:t>
            </a:r>
          </a:p>
        </p:txBody>
      </p:sp>
      <p:graphicFrame>
        <p:nvGraphicFramePr>
          <p:cNvPr id="186372" name="Object 4"/>
          <p:cNvGraphicFramePr>
            <a:graphicFrameLocks noChangeAspect="1"/>
          </p:cNvGraphicFramePr>
          <p:nvPr/>
        </p:nvGraphicFramePr>
        <p:xfrm>
          <a:off x="5257800" y="5486400"/>
          <a:ext cx="1952625" cy="1112838"/>
        </p:xfrm>
        <a:graphic>
          <a:graphicData uri="http://schemas.openxmlformats.org/presentationml/2006/ole">
            <mc:AlternateContent xmlns:mc="http://schemas.openxmlformats.org/markup-compatibility/2006">
              <mc:Choice xmlns:v="urn:schemas-microsoft-com:vml" Requires="v">
                <p:oleObj name="Equation" r:id="rId5" imgW="825480" imgH="469800" progId="Equation.3">
                  <p:embed/>
                </p:oleObj>
              </mc:Choice>
              <mc:Fallback>
                <p:oleObj name="Equation" r:id="rId5" imgW="825480" imgH="469800" progId="Equation.3">
                  <p:embed/>
                  <p:pic>
                    <p:nvPicPr>
                      <p:cNvPr id="18637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5486400"/>
                        <a:ext cx="1952625" cy="1112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Temperature Decrement or Annealing </a:t>
            </a:r>
            <a:r>
              <a:rPr lang="en-US" b="1" dirty="0">
                <a:latin typeface="Garamond" panose="02020404030301010803" pitchFamily="18" charset="0"/>
              </a:rPr>
              <a:t>Schedule</a:t>
            </a:r>
          </a:p>
        </p:txBody>
      </p:sp>
      <p:sp>
        <p:nvSpPr>
          <p:cNvPr id="11"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419931549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6"/>
          <p:cNvSpPr>
            <a:spLocks noChangeArrowheads="1"/>
          </p:cNvSpPr>
          <p:nvPr/>
        </p:nvSpPr>
        <p:spPr bwMode="auto">
          <a:xfrm>
            <a:off x="304800" y="1190146"/>
            <a:ext cx="538638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b="1" dirty="0">
                <a:latin typeface="Garamond" panose="02020404030301010803" pitchFamily="18" charset="0"/>
              </a:rPr>
              <a:t>Geometric cooling schedule: </a:t>
            </a:r>
          </a:p>
        </p:txBody>
      </p:sp>
      <p:sp>
        <p:nvSpPr>
          <p:cNvPr id="7174" name="Rectangle 8"/>
          <p:cNvSpPr>
            <a:spLocks noChangeArrowheads="1"/>
          </p:cNvSpPr>
          <p:nvPr/>
        </p:nvSpPr>
        <p:spPr bwMode="auto">
          <a:xfrm>
            <a:off x="609600" y="1668875"/>
            <a:ext cx="115824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dirty="0">
                <a:latin typeface="Garamond" panose="02020404030301010803" pitchFamily="18" charset="0"/>
              </a:rPr>
              <a:t>A geometric cooling schedule essentially decreases the temperature by a cooling factor 0 &lt; </a:t>
            </a:r>
            <a:r>
              <a:rPr lang="en-US" dirty="0">
                <a:latin typeface="Garamond" panose="02020404030301010803" pitchFamily="18" charset="0"/>
                <a:sym typeface="Symbol" pitchFamily="18" charset="2"/>
              </a:rPr>
              <a:t></a:t>
            </a:r>
            <a:r>
              <a:rPr lang="en-US" dirty="0">
                <a:latin typeface="Garamond" panose="02020404030301010803" pitchFamily="18" charset="0"/>
              </a:rPr>
              <a:t> &lt; 1 so that T is replaced by </a:t>
            </a:r>
            <a:r>
              <a:rPr lang="en-US" dirty="0">
                <a:latin typeface="Garamond" panose="02020404030301010803" pitchFamily="18" charset="0"/>
                <a:sym typeface="Symbol" pitchFamily="18" charset="2"/>
              </a:rPr>
              <a:t></a:t>
            </a:r>
            <a:r>
              <a:rPr lang="en-US" dirty="0">
                <a:latin typeface="Garamond" panose="02020404030301010803" pitchFamily="18" charset="0"/>
              </a:rPr>
              <a:t>T or</a:t>
            </a:r>
          </a:p>
        </p:txBody>
      </p:sp>
      <p:graphicFrame>
        <p:nvGraphicFramePr>
          <p:cNvPr id="7170" name="Object 5"/>
          <p:cNvGraphicFramePr>
            <a:graphicFrameLocks noChangeAspect="1"/>
          </p:cNvGraphicFramePr>
          <p:nvPr/>
        </p:nvGraphicFramePr>
        <p:xfrm>
          <a:off x="3886200" y="2895600"/>
          <a:ext cx="4143375" cy="601663"/>
        </p:xfrm>
        <a:graphic>
          <a:graphicData uri="http://schemas.openxmlformats.org/presentationml/2006/ole">
            <mc:AlternateContent xmlns:mc="http://schemas.openxmlformats.org/markup-compatibility/2006">
              <mc:Choice xmlns:v="urn:schemas-microsoft-com:vml" Requires="v">
                <p:oleObj name="Equation" r:id="rId3" imgW="1752480" imgH="253800" progId="Equation.3">
                  <p:embed/>
                </p:oleObj>
              </mc:Choice>
              <mc:Fallback>
                <p:oleObj name="Equation" r:id="rId3" imgW="1752480" imgH="253800" progId="Equation.3">
                  <p:embed/>
                  <p:pic>
                    <p:nvPicPr>
                      <p:cNvPr id="717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895600"/>
                        <a:ext cx="414337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a:spLocks noChangeArrowheads="1"/>
          </p:cNvSpPr>
          <p:nvPr/>
        </p:nvSpPr>
        <p:spPr bwMode="auto">
          <a:xfrm>
            <a:off x="636232" y="3886200"/>
            <a:ext cx="11555767" cy="184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dirty="0">
                <a:latin typeface="Garamond" panose="02020404030301010803" pitchFamily="18" charset="0"/>
              </a:rPr>
              <a:t>The cooling process should be slow enough to allow the system to stabilize easily. </a:t>
            </a:r>
          </a:p>
          <a:p>
            <a:pPr>
              <a:lnSpc>
                <a:spcPct val="130000"/>
              </a:lnSpc>
              <a:spcBef>
                <a:spcPts val="600"/>
              </a:spcBef>
              <a:spcAft>
                <a:spcPts val="600"/>
              </a:spcAft>
            </a:pPr>
            <a:r>
              <a:rPr lang="en-US" dirty="0">
                <a:latin typeface="Garamond" panose="02020404030301010803" pitchFamily="18" charset="0"/>
              </a:rPr>
              <a:t>In practice, </a:t>
            </a:r>
            <a:r>
              <a:rPr lang="en-US" b="1" dirty="0">
                <a:latin typeface="Garamond" panose="02020404030301010803" pitchFamily="18" charset="0"/>
                <a:sym typeface="Symbol" pitchFamily="18" charset="2"/>
              </a:rPr>
              <a:t></a:t>
            </a:r>
            <a:r>
              <a:rPr lang="en-US" b="1" dirty="0">
                <a:latin typeface="Garamond" panose="02020404030301010803" pitchFamily="18" charset="0"/>
              </a:rPr>
              <a:t> = 0.7 ~ 0.95 </a:t>
            </a:r>
            <a:r>
              <a:rPr lang="en-US" dirty="0">
                <a:latin typeface="Garamond" panose="02020404030301010803" pitchFamily="18" charset="0"/>
              </a:rPr>
              <a:t>is commonly used.</a:t>
            </a:r>
          </a:p>
          <a:p>
            <a:pPr>
              <a:lnSpc>
                <a:spcPct val="130000"/>
              </a:lnSpc>
              <a:spcBef>
                <a:spcPts val="600"/>
              </a:spcBef>
              <a:spcAft>
                <a:spcPts val="600"/>
              </a:spcAft>
            </a:pPr>
            <a:r>
              <a:rPr lang="en-US" dirty="0">
                <a:latin typeface="Garamond" panose="02020404030301010803" pitchFamily="18" charset="0"/>
              </a:rPr>
              <a:t>The </a:t>
            </a:r>
            <a:r>
              <a:rPr lang="en-US" b="1" dirty="0">
                <a:latin typeface="Garamond" panose="02020404030301010803" pitchFamily="18" charset="0"/>
              </a:rPr>
              <a:t>higher</a:t>
            </a:r>
            <a:r>
              <a:rPr lang="en-US" dirty="0">
                <a:latin typeface="Garamond" panose="02020404030301010803" pitchFamily="18" charset="0"/>
              </a:rPr>
              <a:t> the value of </a:t>
            </a:r>
            <a:r>
              <a:rPr lang="en-US" b="1" dirty="0">
                <a:latin typeface="Garamond" panose="02020404030301010803" pitchFamily="18" charset="0"/>
                <a:sym typeface="Symbol" pitchFamily="18" charset="2"/>
              </a:rPr>
              <a:t></a:t>
            </a:r>
            <a:r>
              <a:rPr lang="en-US" dirty="0">
                <a:latin typeface="Garamond" panose="02020404030301010803" pitchFamily="18" charset="0"/>
              </a:rPr>
              <a:t>, the </a:t>
            </a:r>
            <a:r>
              <a:rPr lang="en-US" b="1" dirty="0">
                <a:latin typeface="Garamond" panose="02020404030301010803" pitchFamily="18" charset="0"/>
              </a:rPr>
              <a:t>longer</a:t>
            </a:r>
            <a:r>
              <a:rPr lang="en-US" dirty="0">
                <a:latin typeface="Garamond" panose="02020404030301010803" pitchFamily="18" charset="0"/>
              </a:rPr>
              <a:t> it will take to reach the final (low) temperature.</a:t>
            </a:r>
          </a:p>
        </p:txBody>
      </p:sp>
      <p:sp>
        <p:nvSpPr>
          <p:cNvPr id="9" name="Text Box 3"/>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Temperature Decrement or Annealing </a:t>
            </a:r>
            <a:r>
              <a:rPr lang="en-US" b="1" dirty="0">
                <a:latin typeface="Garamond" panose="02020404030301010803" pitchFamily="18" charset="0"/>
              </a:rPr>
              <a:t>Schedule</a:t>
            </a: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227541330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6"/>
          <p:cNvSpPr>
            <a:spLocks noChangeArrowheads="1"/>
          </p:cNvSpPr>
          <p:nvPr/>
        </p:nvSpPr>
        <p:spPr bwMode="auto">
          <a:xfrm>
            <a:off x="304800" y="1243378"/>
            <a:ext cx="889158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b="1" dirty="0">
                <a:latin typeface="Garamond" panose="02020404030301010803" pitchFamily="18" charset="0"/>
              </a:rPr>
              <a:t>Linear vs. Geometric cooling</a:t>
            </a:r>
          </a:p>
        </p:txBody>
      </p:sp>
      <p:sp>
        <p:nvSpPr>
          <p:cNvPr id="12" name="Rectangle 11"/>
          <p:cNvSpPr>
            <a:spLocks noChangeArrowheads="1"/>
          </p:cNvSpPr>
          <p:nvPr/>
        </p:nvSpPr>
        <p:spPr bwMode="auto">
          <a:xfrm>
            <a:off x="457200" y="3429000"/>
            <a:ext cx="11734800"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The advantage of the geometric method is that:</a:t>
            </a:r>
          </a:p>
          <a:p>
            <a:pPr>
              <a:lnSpc>
                <a:spcPct val="120000"/>
              </a:lnSpc>
              <a:spcBef>
                <a:spcPts val="600"/>
              </a:spcBef>
              <a:spcAft>
                <a:spcPts val="600"/>
              </a:spcAft>
            </a:pPr>
            <a:r>
              <a:rPr lang="en-US" b="1" dirty="0">
                <a:latin typeface="Garamond" panose="02020404030301010803" pitchFamily="18" charset="0"/>
              </a:rPr>
              <a:t>T </a:t>
            </a:r>
            <a:r>
              <a:rPr lang="en-US" b="1" dirty="0">
                <a:latin typeface="Garamond" panose="02020404030301010803" pitchFamily="18" charset="0"/>
                <a:sym typeface="Symbol" pitchFamily="18" charset="2"/>
              </a:rPr>
              <a:t></a:t>
            </a:r>
            <a:r>
              <a:rPr lang="en-US" b="1" dirty="0">
                <a:latin typeface="Garamond" panose="02020404030301010803" pitchFamily="18" charset="0"/>
              </a:rPr>
              <a:t> 0 when </a:t>
            </a:r>
            <a:r>
              <a:rPr lang="en-US" b="1" i="1" dirty="0" err="1">
                <a:latin typeface="Garamond" panose="02020404030301010803" pitchFamily="18" charset="0"/>
              </a:rPr>
              <a:t>i</a:t>
            </a:r>
            <a:r>
              <a:rPr lang="en-US" b="1" i="1" dirty="0">
                <a:latin typeface="Garamond" panose="02020404030301010803" pitchFamily="18" charset="0"/>
              </a:rPr>
              <a:t> </a:t>
            </a:r>
            <a:r>
              <a:rPr lang="en-US" b="1" dirty="0">
                <a:latin typeface="Garamond" panose="02020404030301010803" pitchFamily="18" charset="0"/>
                <a:sym typeface="Symbol" pitchFamily="18" charset="2"/>
              </a:rPr>
              <a:t></a:t>
            </a:r>
            <a:r>
              <a:rPr lang="en-US" b="1" dirty="0">
                <a:latin typeface="Garamond" panose="02020404030301010803" pitchFamily="18" charset="0"/>
              </a:rPr>
              <a:t> </a:t>
            </a:r>
            <a:r>
              <a:rPr lang="en-US" b="1" dirty="0">
                <a:latin typeface="Garamond" panose="02020404030301010803" pitchFamily="18" charset="0"/>
                <a:sym typeface="Symbol" pitchFamily="18" charset="2"/>
              </a:rPr>
              <a:t></a:t>
            </a:r>
            <a:r>
              <a:rPr lang="en-US" dirty="0">
                <a:latin typeface="Garamond" panose="02020404030301010803" pitchFamily="18" charset="0"/>
              </a:rPr>
              <a:t>, and thus there is </a:t>
            </a:r>
            <a:r>
              <a:rPr lang="en-US" b="1" dirty="0">
                <a:latin typeface="Garamond" panose="02020404030301010803" pitchFamily="18" charset="0"/>
              </a:rPr>
              <a:t>no need to specify the maximum number of iterations</a:t>
            </a:r>
            <a:r>
              <a:rPr lang="en-US" dirty="0">
                <a:latin typeface="Garamond" panose="02020404030301010803" pitchFamily="18" charset="0"/>
              </a:rPr>
              <a:t>. </a:t>
            </a:r>
          </a:p>
        </p:txBody>
      </p:sp>
      <p:graphicFrame>
        <p:nvGraphicFramePr>
          <p:cNvPr id="8194" name="Object 3"/>
          <p:cNvGraphicFramePr>
            <a:graphicFrameLocks noChangeAspect="1"/>
          </p:cNvGraphicFramePr>
          <p:nvPr/>
        </p:nvGraphicFramePr>
        <p:xfrm>
          <a:off x="4648200" y="2549995"/>
          <a:ext cx="4143375" cy="601663"/>
        </p:xfrm>
        <a:graphic>
          <a:graphicData uri="http://schemas.openxmlformats.org/presentationml/2006/ole">
            <mc:AlternateContent xmlns:mc="http://schemas.openxmlformats.org/markup-compatibility/2006">
              <mc:Choice xmlns:v="urn:schemas-microsoft-com:vml" Requires="v">
                <p:oleObj name="Equation" r:id="rId3" imgW="1752480" imgH="253800" progId="Equation.3">
                  <p:embed/>
                </p:oleObj>
              </mc:Choice>
              <mc:Fallback>
                <p:oleObj name="Equation" r:id="rId3" imgW="1752480" imgH="253800" progId="Equation.3">
                  <p:embed/>
                  <p:pic>
                    <p:nvPicPr>
                      <p:cNvPr id="819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549995"/>
                        <a:ext cx="414337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4"/>
          <p:cNvGraphicFramePr>
            <a:graphicFrameLocks noChangeAspect="1"/>
          </p:cNvGraphicFramePr>
          <p:nvPr/>
        </p:nvGraphicFramePr>
        <p:xfrm>
          <a:off x="4033837" y="1864194"/>
          <a:ext cx="1743075" cy="541338"/>
        </p:xfrm>
        <a:graphic>
          <a:graphicData uri="http://schemas.openxmlformats.org/presentationml/2006/ole">
            <mc:AlternateContent xmlns:mc="http://schemas.openxmlformats.org/markup-compatibility/2006">
              <mc:Choice xmlns:v="urn:schemas-microsoft-com:vml" Requires="v">
                <p:oleObj name="Equation" r:id="rId5" imgW="736560" imgH="228600" progId="Equation.3">
                  <p:embed/>
                </p:oleObj>
              </mc:Choice>
              <mc:Fallback>
                <p:oleObj name="Equation" r:id="rId5" imgW="736560" imgH="228600" progId="Equation.3">
                  <p:embed/>
                  <p:pic>
                    <p:nvPicPr>
                      <p:cNvPr id="819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3837" y="1864194"/>
                        <a:ext cx="1743075"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Rectangle 9"/>
          <p:cNvSpPr>
            <a:spLocks noChangeArrowheads="1"/>
          </p:cNvSpPr>
          <p:nvPr/>
        </p:nvSpPr>
        <p:spPr bwMode="auto">
          <a:xfrm>
            <a:off x="1738311" y="1864194"/>
            <a:ext cx="24384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Garamond" panose="02020404030301010803" pitchFamily="18" charset="0"/>
              </a:rPr>
              <a:t>Linear Cooling:</a:t>
            </a:r>
          </a:p>
        </p:txBody>
      </p:sp>
      <p:sp>
        <p:nvSpPr>
          <p:cNvPr id="8202" name="Rectangle 10"/>
          <p:cNvSpPr>
            <a:spLocks noChangeArrowheads="1"/>
          </p:cNvSpPr>
          <p:nvPr/>
        </p:nvSpPr>
        <p:spPr bwMode="auto">
          <a:xfrm>
            <a:off x="1738311" y="2538883"/>
            <a:ext cx="29718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Garamond" panose="02020404030301010803" pitchFamily="18" charset="0"/>
              </a:rPr>
              <a:t>Geometric Cooling:</a:t>
            </a:r>
          </a:p>
        </p:txBody>
      </p:sp>
      <p:graphicFrame>
        <p:nvGraphicFramePr>
          <p:cNvPr id="186372" name="Object 10"/>
          <p:cNvGraphicFramePr>
            <a:graphicFrameLocks noChangeAspect="1"/>
          </p:cNvGraphicFramePr>
          <p:nvPr/>
        </p:nvGraphicFramePr>
        <p:xfrm>
          <a:off x="6129336" y="1835620"/>
          <a:ext cx="1219200" cy="695325"/>
        </p:xfrm>
        <a:graphic>
          <a:graphicData uri="http://schemas.openxmlformats.org/presentationml/2006/ole">
            <mc:AlternateContent xmlns:mc="http://schemas.openxmlformats.org/markup-compatibility/2006">
              <mc:Choice xmlns:v="urn:schemas-microsoft-com:vml" Requires="v">
                <p:oleObj name="Equation" r:id="rId7" imgW="825480" imgH="469800" progId="Equation.3">
                  <p:embed/>
                </p:oleObj>
              </mc:Choice>
              <mc:Fallback>
                <p:oleObj name="Equation" r:id="rId7" imgW="825480" imgH="469800" progId="Equation.3">
                  <p:embed/>
                  <p:pic>
                    <p:nvPicPr>
                      <p:cNvPr id="18637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9336" y="1835620"/>
                        <a:ext cx="1219200"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Temperature Decrement or Annealing </a:t>
            </a:r>
            <a:r>
              <a:rPr lang="en-US" b="1" dirty="0">
                <a:latin typeface="Garamond" panose="02020404030301010803" pitchFamily="18" charset="0"/>
              </a:rPr>
              <a:t>Schedule</a:t>
            </a:r>
          </a:p>
        </p:txBody>
      </p:sp>
      <p:sp>
        <p:nvSpPr>
          <p:cNvPr id="13"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115017217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E32C-C80E-42B3-7677-C94D5C64ACD9}"/>
            </a:ext>
          </a:extLst>
        </p:cNvPr>
        <p:cNvGrpSpPr/>
        <p:nvPr/>
      </p:nvGrpSpPr>
      <p:grpSpPr>
        <a:xfrm>
          <a:off x="0" y="0"/>
          <a:ext cx="0" cy="0"/>
          <a:chOff x="0" y="0"/>
          <a:chExt cx="0" cy="0"/>
        </a:xfrm>
      </p:grpSpPr>
      <p:sp>
        <p:nvSpPr>
          <p:cNvPr id="8199" name="Rectangle 6">
            <a:extLst>
              <a:ext uri="{FF2B5EF4-FFF2-40B4-BE49-F238E27FC236}">
                <a16:creationId xmlns:a16="http://schemas.microsoft.com/office/drawing/2014/main" id="{087F14D7-6480-506F-5675-2FDA9178A933}"/>
              </a:ext>
            </a:extLst>
          </p:cNvPr>
          <p:cNvSpPr>
            <a:spLocks noChangeArrowheads="1"/>
          </p:cNvSpPr>
          <p:nvPr/>
        </p:nvSpPr>
        <p:spPr bwMode="auto">
          <a:xfrm>
            <a:off x="304800" y="1243378"/>
            <a:ext cx="8891587"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b="1" dirty="0">
                <a:latin typeface="Garamond" panose="02020404030301010803" pitchFamily="18" charset="0"/>
              </a:rPr>
              <a:t>Linear-inverse cooling schedule</a:t>
            </a:r>
          </a:p>
        </p:txBody>
      </p:sp>
      <p:sp>
        <p:nvSpPr>
          <p:cNvPr id="12" name="Rectangle 11">
            <a:extLst>
              <a:ext uri="{FF2B5EF4-FFF2-40B4-BE49-F238E27FC236}">
                <a16:creationId xmlns:a16="http://schemas.microsoft.com/office/drawing/2014/main" id="{D4388E0D-81C8-560B-4A44-34EC0E200006}"/>
              </a:ext>
            </a:extLst>
          </p:cNvPr>
          <p:cNvSpPr>
            <a:spLocks noChangeArrowheads="1"/>
          </p:cNvSpPr>
          <p:nvPr/>
        </p:nvSpPr>
        <p:spPr bwMode="auto">
          <a:xfrm>
            <a:off x="551468" y="1754480"/>
            <a:ext cx="11640532"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In linear-inverse cooling, the temperature decreases quickly at high temperatures and more gradually at low temperatures according to the following equation:</a:t>
            </a:r>
          </a:p>
        </p:txBody>
      </p:sp>
      <p:sp>
        <p:nvSpPr>
          <p:cNvPr id="11" name="Text Box 3">
            <a:extLst>
              <a:ext uri="{FF2B5EF4-FFF2-40B4-BE49-F238E27FC236}">
                <a16:creationId xmlns:a16="http://schemas.microsoft.com/office/drawing/2014/main" id="{79669DB8-1ACE-E103-6299-D66D20E13630}"/>
              </a:ext>
            </a:extLst>
          </p:cNvPr>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Temperature Decrement or Annealing </a:t>
            </a:r>
            <a:r>
              <a:rPr lang="en-US" b="1" dirty="0">
                <a:latin typeface="Garamond" panose="02020404030301010803" pitchFamily="18" charset="0"/>
              </a:rPr>
              <a:t>Schedule</a:t>
            </a:r>
          </a:p>
        </p:txBody>
      </p:sp>
      <p:sp>
        <p:nvSpPr>
          <p:cNvPr id="13" name="Rectangle 2">
            <a:extLst>
              <a:ext uri="{FF2B5EF4-FFF2-40B4-BE49-F238E27FC236}">
                <a16:creationId xmlns:a16="http://schemas.microsoft.com/office/drawing/2014/main" id="{BD8A0BA7-B92C-2871-B904-B4AAF69AF89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pic>
        <p:nvPicPr>
          <p:cNvPr id="3" name="Picture 2">
            <a:extLst>
              <a:ext uri="{FF2B5EF4-FFF2-40B4-BE49-F238E27FC236}">
                <a16:creationId xmlns:a16="http://schemas.microsoft.com/office/drawing/2014/main" id="{DDDBE3A3-7752-B9FB-F713-B05E96D95C28}"/>
              </a:ext>
            </a:extLst>
          </p:cNvPr>
          <p:cNvPicPr>
            <a:picLocks noChangeAspect="1"/>
          </p:cNvPicPr>
          <p:nvPr/>
        </p:nvPicPr>
        <p:blipFill>
          <a:blip r:embed="rId3"/>
          <a:stretch>
            <a:fillRect/>
          </a:stretch>
        </p:blipFill>
        <p:spPr>
          <a:xfrm>
            <a:off x="4750593" y="2862668"/>
            <a:ext cx="2600325" cy="1152525"/>
          </a:xfrm>
          <a:prstGeom prst="rect">
            <a:avLst/>
          </a:prstGeom>
        </p:spPr>
      </p:pic>
      <p:sp>
        <p:nvSpPr>
          <p:cNvPr id="5" name="TextBox 4">
            <a:extLst>
              <a:ext uri="{FF2B5EF4-FFF2-40B4-BE49-F238E27FC236}">
                <a16:creationId xmlns:a16="http://schemas.microsoft.com/office/drawing/2014/main" id="{81D0A7FA-26CE-64CE-C48A-86C33FF4E55A}"/>
              </a:ext>
            </a:extLst>
          </p:cNvPr>
          <p:cNvSpPr txBox="1"/>
          <p:nvPr/>
        </p:nvSpPr>
        <p:spPr>
          <a:xfrm>
            <a:off x="683444" y="4237113"/>
            <a:ext cx="11508556" cy="480003"/>
          </a:xfrm>
          <a:prstGeom prst="rect">
            <a:avLst/>
          </a:prstGeom>
          <a:noFill/>
        </p:spPr>
        <p:txBody>
          <a:bodyPr wrap="square">
            <a:spAutoFit/>
          </a:bodyPr>
          <a:lstStyle/>
          <a:p>
            <a:r>
              <a:rPr lang="en-US" dirty="0">
                <a:latin typeface="Garamond" panose="02020404030301010803" pitchFamily="18" charset="0"/>
              </a:rPr>
              <a:t>where, α is the cooling factor and should be between 0 and 1.</a:t>
            </a:r>
            <a:endParaRPr lang="en-US" dirty="0"/>
          </a:p>
        </p:txBody>
      </p:sp>
    </p:spTree>
    <p:extLst>
      <p:ext uri="{BB962C8B-B14F-4D97-AF65-F5344CB8AC3E}">
        <p14:creationId xmlns:p14="http://schemas.microsoft.com/office/powerpoint/2010/main" val="5109633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EDD14-1467-C5F0-4501-289D17BA7D2B}"/>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B25A012-701A-A52D-F78C-BA3BC2FB17C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DB66F59D-7A55-12CF-46AD-905B979DC6EC}"/>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latin typeface="Garamond" panose="02020404030301010803" pitchFamily="18" charset="0"/>
                <a:cs typeface="Times New Roman" pitchFamily="18" charset="0"/>
              </a:rPr>
              <a:t>NetLogo</a:t>
            </a:r>
            <a:r>
              <a:rPr lang="en-US" dirty="0">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4376651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C3FA8-47A3-FA89-479B-0F606C752FC2}"/>
            </a:ext>
          </a:extLst>
        </p:cNvPr>
        <p:cNvGrpSpPr/>
        <p:nvPr/>
      </p:nvGrpSpPr>
      <p:grpSpPr>
        <a:xfrm>
          <a:off x="0" y="0"/>
          <a:ext cx="0" cy="0"/>
          <a:chOff x="0" y="0"/>
          <a:chExt cx="0" cy="0"/>
        </a:xfrm>
      </p:grpSpPr>
      <p:sp>
        <p:nvSpPr>
          <p:cNvPr id="8199" name="Rectangle 6">
            <a:extLst>
              <a:ext uri="{FF2B5EF4-FFF2-40B4-BE49-F238E27FC236}">
                <a16:creationId xmlns:a16="http://schemas.microsoft.com/office/drawing/2014/main" id="{ED9BFA88-FA66-7DC0-D77E-C5706159D2D1}"/>
              </a:ext>
            </a:extLst>
          </p:cNvPr>
          <p:cNvSpPr>
            <a:spLocks noChangeArrowheads="1"/>
          </p:cNvSpPr>
          <p:nvPr/>
        </p:nvSpPr>
        <p:spPr bwMode="auto">
          <a:xfrm>
            <a:off x="304800" y="1243378"/>
            <a:ext cx="8891587"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b="1" dirty="0">
                <a:latin typeface="Garamond" panose="02020404030301010803" pitchFamily="18" charset="0"/>
              </a:rPr>
              <a:t>Logarithmic cooling schedule</a:t>
            </a:r>
          </a:p>
        </p:txBody>
      </p:sp>
      <p:sp>
        <p:nvSpPr>
          <p:cNvPr id="12" name="Rectangle 11">
            <a:extLst>
              <a:ext uri="{FF2B5EF4-FFF2-40B4-BE49-F238E27FC236}">
                <a16:creationId xmlns:a16="http://schemas.microsoft.com/office/drawing/2014/main" id="{DB279D35-2F38-12D9-DFF7-72EDA97D5D80}"/>
              </a:ext>
            </a:extLst>
          </p:cNvPr>
          <p:cNvSpPr>
            <a:spLocks noChangeArrowheads="1"/>
          </p:cNvSpPr>
          <p:nvPr/>
        </p:nvSpPr>
        <p:spPr bwMode="auto">
          <a:xfrm>
            <a:off x="551468" y="1754480"/>
            <a:ext cx="11640532"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In this cooling schedule, the temperature is decreased logarithmically according to the following equation:</a:t>
            </a:r>
          </a:p>
        </p:txBody>
      </p:sp>
      <p:sp>
        <p:nvSpPr>
          <p:cNvPr id="11" name="Text Box 3">
            <a:extLst>
              <a:ext uri="{FF2B5EF4-FFF2-40B4-BE49-F238E27FC236}">
                <a16:creationId xmlns:a16="http://schemas.microsoft.com/office/drawing/2014/main" id="{02CDE1A6-D55A-9564-F47F-EA496EC1950B}"/>
              </a:ext>
            </a:extLst>
          </p:cNvPr>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Temperature Decrement or Annealing </a:t>
            </a:r>
            <a:r>
              <a:rPr lang="en-US" b="1" dirty="0">
                <a:latin typeface="Garamond" panose="02020404030301010803" pitchFamily="18" charset="0"/>
              </a:rPr>
              <a:t>Schedule</a:t>
            </a:r>
          </a:p>
        </p:txBody>
      </p:sp>
      <p:sp>
        <p:nvSpPr>
          <p:cNvPr id="13" name="Rectangle 2">
            <a:extLst>
              <a:ext uri="{FF2B5EF4-FFF2-40B4-BE49-F238E27FC236}">
                <a16:creationId xmlns:a16="http://schemas.microsoft.com/office/drawing/2014/main" id="{7E73FF3B-734A-F23B-570C-E382B53EA21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230F058C-34E4-E3E4-9991-8D94B470BB60}"/>
              </a:ext>
            </a:extLst>
          </p:cNvPr>
          <p:cNvSpPr txBox="1"/>
          <p:nvPr/>
        </p:nvSpPr>
        <p:spPr>
          <a:xfrm>
            <a:off x="683444" y="4237113"/>
            <a:ext cx="11508556" cy="886268"/>
          </a:xfrm>
          <a:prstGeom prst="rect">
            <a:avLst/>
          </a:prstGeom>
          <a:noFill/>
        </p:spPr>
        <p:txBody>
          <a:bodyPr wrap="square">
            <a:spAutoFit/>
          </a:bodyPr>
          <a:lstStyle/>
          <a:p>
            <a:r>
              <a:rPr lang="en-US" dirty="0">
                <a:latin typeface="Garamond" panose="02020404030301010803" pitchFamily="18" charset="0"/>
              </a:rPr>
              <a:t>where α &gt; 1. Theoretically, this cooling process asymptotically converges toward the global minimum. However, it requires </a:t>
            </a:r>
            <a:r>
              <a:rPr lang="en-US" b="1" dirty="0">
                <a:latin typeface="Garamond" panose="02020404030301010803" pitchFamily="18" charset="0"/>
              </a:rPr>
              <a:t>prohibitive computing time</a:t>
            </a:r>
            <a:r>
              <a:rPr lang="en-US" dirty="0">
                <a:latin typeface="Garamond" panose="02020404030301010803" pitchFamily="18" charset="0"/>
              </a:rPr>
              <a:t>.</a:t>
            </a:r>
            <a:endParaRPr lang="en-US" dirty="0"/>
          </a:p>
        </p:txBody>
      </p:sp>
      <p:pic>
        <p:nvPicPr>
          <p:cNvPr id="4" name="Picture 3">
            <a:extLst>
              <a:ext uri="{FF2B5EF4-FFF2-40B4-BE49-F238E27FC236}">
                <a16:creationId xmlns:a16="http://schemas.microsoft.com/office/drawing/2014/main" id="{F21C7925-D96B-7415-5A72-B4A144A2A558}"/>
              </a:ext>
            </a:extLst>
          </p:cNvPr>
          <p:cNvPicPr>
            <a:picLocks noChangeAspect="1"/>
          </p:cNvPicPr>
          <p:nvPr/>
        </p:nvPicPr>
        <p:blipFill>
          <a:blip r:embed="rId3"/>
          <a:stretch>
            <a:fillRect/>
          </a:stretch>
        </p:blipFill>
        <p:spPr>
          <a:xfrm>
            <a:off x="3757269" y="2833687"/>
            <a:ext cx="3829050" cy="1190625"/>
          </a:xfrm>
          <a:prstGeom prst="rect">
            <a:avLst/>
          </a:prstGeom>
        </p:spPr>
      </p:pic>
    </p:spTree>
    <p:extLst>
      <p:ext uri="{BB962C8B-B14F-4D97-AF65-F5344CB8AC3E}">
        <p14:creationId xmlns:p14="http://schemas.microsoft.com/office/powerpoint/2010/main" val="373402337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147F-7107-2A80-0AAB-8053EEA3326C}"/>
            </a:ext>
          </a:extLst>
        </p:cNvPr>
        <p:cNvGrpSpPr/>
        <p:nvPr/>
      </p:nvGrpSpPr>
      <p:grpSpPr>
        <a:xfrm>
          <a:off x="0" y="0"/>
          <a:ext cx="0" cy="0"/>
          <a:chOff x="0" y="0"/>
          <a:chExt cx="0" cy="0"/>
        </a:xfrm>
      </p:grpSpPr>
      <p:sp>
        <p:nvSpPr>
          <p:cNvPr id="8199" name="Rectangle 6">
            <a:extLst>
              <a:ext uri="{FF2B5EF4-FFF2-40B4-BE49-F238E27FC236}">
                <a16:creationId xmlns:a16="http://schemas.microsoft.com/office/drawing/2014/main" id="{18C41070-69DA-6B86-40F5-E67EE355F70F}"/>
              </a:ext>
            </a:extLst>
          </p:cNvPr>
          <p:cNvSpPr>
            <a:spLocks noChangeArrowheads="1"/>
          </p:cNvSpPr>
          <p:nvPr/>
        </p:nvSpPr>
        <p:spPr bwMode="auto">
          <a:xfrm>
            <a:off x="304800" y="1243378"/>
            <a:ext cx="8891587"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b="1" dirty="0">
                <a:latin typeface="Garamond" panose="02020404030301010803" pitchFamily="18" charset="0"/>
              </a:rPr>
              <a:t>Exponential cooling schedule</a:t>
            </a:r>
          </a:p>
        </p:txBody>
      </p:sp>
      <p:sp>
        <p:nvSpPr>
          <p:cNvPr id="12" name="Rectangle 11">
            <a:extLst>
              <a:ext uri="{FF2B5EF4-FFF2-40B4-BE49-F238E27FC236}">
                <a16:creationId xmlns:a16="http://schemas.microsoft.com/office/drawing/2014/main" id="{AD2EBA74-1167-D880-4FEA-445BE4165D5D}"/>
              </a:ext>
            </a:extLst>
          </p:cNvPr>
          <p:cNvSpPr>
            <a:spLocks noChangeArrowheads="1"/>
          </p:cNvSpPr>
          <p:nvPr/>
        </p:nvSpPr>
        <p:spPr bwMode="auto">
          <a:xfrm>
            <a:off x="551468" y="1754480"/>
            <a:ext cx="11640532"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In this cooling schedule, the temperature is decreased exponentially according to the following equation:</a:t>
            </a:r>
          </a:p>
        </p:txBody>
      </p:sp>
      <p:sp>
        <p:nvSpPr>
          <p:cNvPr id="11" name="Text Box 3">
            <a:extLst>
              <a:ext uri="{FF2B5EF4-FFF2-40B4-BE49-F238E27FC236}">
                <a16:creationId xmlns:a16="http://schemas.microsoft.com/office/drawing/2014/main" id="{F5AC82B0-644C-CB86-B578-4C8BDFA72A03}"/>
              </a:ext>
            </a:extLst>
          </p:cNvPr>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Temperature Decrement or Annealing </a:t>
            </a:r>
            <a:r>
              <a:rPr lang="en-US" b="1" dirty="0">
                <a:latin typeface="Garamond" panose="02020404030301010803" pitchFamily="18" charset="0"/>
              </a:rPr>
              <a:t>Schedule</a:t>
            </a:r>
          </a:p>
        </p:txBody>
      </p:sp>
      <p:sp>
        <p:nvSpPr>
          <p:cNvPr id="13" name="Rectangle 2">
            <a:extLst>
              <a:ext uri="{FF2B5EF4-FFF2-40B4-BE49-F238E27FC236}">
                <a16:creationId xmlns:a16="http://schemas.microsoft.com/office/drawing/2014/main" id="{22E4A789-9930-7208-45E5-61993B0C095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3A8D3468-44F8-FEE3-17F7-B38E65E2E14C}"/>
              </a:ext>
            </a:extLst>
          </p:cNvPr>
          <p:cNvSpPr txBox="1"/>
          <p:nvPr/>
        </p:nvSpPr>
        <p:spPr>
          <a:xfrm>
            <a:off x="683444" y="4237113"/>
            <a:ext cx="11508556" cy="1292533"/>
          </a:xfrm>
          <a:prstGeom prst="rect">
            <a:avLst/>
          </a:prstGeom>
          <a:noFill/>
        </p:spPr>
        <p:txBody>
          <a:bodyPr wrap="square">
            <a:spAutoFit/>
          </a:bodyPr>
          <a:lstStyle/>
          <a:p>
            <a:r>
              <a:rPr lang="en-US" dirty="0">
                <a:latin typeface="Garamond" panose="02020404030301010803" pitchFamily="18" charset="0"/>
              </a:rPr>
              <a:t>where α is the cooling factor and n is the dimensionality of the model space. In this cooling process, the temperature is decreased very quickly during the first iterations, but </a:t>
            </a:r>
            <a:r>
              <a:rPr lang="en-US" b="1" dirty="0">
                <a:latin typeface="Garamond" panose="02020404030301010803" pitchFamily="18" charset="0"/>
              </a:rPr>
              <a:t>the speed of the exponential decay is slowed down later </a:t>
            </a:r>
            <a:r>
              <a:rPr lang="en-US" dirty="0">
                <a:latin typeface="Garamond" panose="02020404030301010803" pitchFamily="18" charset="0"/>
              </a:rPr>
              <a:t>and can be controlled using the cooling factor.</a:t>
            </a:r>
            <a:endParaRPr lang="en-US" dirty="0"/>
          </a:p>
        </p:txBody>
      </p:sp>
      <p:pic>
        <p:nvPicPr>
          <p:cNvPr id="3" name="Picture 2">
            <a:extLst>
              <a:ext uri="{FF2B5EF4-FFF2-40B4-BE49-F238E27FC236}">
                <a16:creationId xmlns:a16="http://schemas.microsoft.com/office/drawing/2014/main" id="{4F48AEEC-44DD-78BC-5BFF-2D658CBC637D}"/>
              </a:ext>
            </a:extLst>
          </p:cNvPr>
          <p:cNvPicPr>
            <a:picLocks noChangeAspect="1"/>
          </p:cNvPicPr>
          <p:nvPr/>
        </p:nvPicPr>
        <p:blipFill>
          <a:blip r:embed="rId3"/>
          <a:stretch>
            <a:fillRect/>
          </a:stretch>
        </p:blipFill>
        <p:spPr>
          <a:xfrm>
            <a:off x="4574553" y="3043237"/>
            <a:ext cx="2552700" cy="771525"/>
          </a:xfrm>
          <a:prstGeom prst="rect">
            <a:avLst/>
          </a:prstGeom>
        </p:spPr>
      </p:pic>
    </p:spTree>
    <p:extLst>
      <p:ext uri="{BB962C8B-B14F-4D97-AF65-F5344CB8AC3E}">
        <p14:creationId xmlns:p14="http://schemas.microsoft.com/office/powerpoint/2010/main" val="261293125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3"/>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Temperature Decrement or Annealing </a:t>
            </a:r>
            <a:r>
              <a:rPr lang="en-US" b="1" dirty="0">
                <a:latin typeface="Garamond" panose="02020404030301010803" pitchFamily="18" charset="0"/>
              </a:rPr>
              <a:t>Schedule</a:t>
            </a:r>
          </a:p>
        </p:txBody>
      </p:sp>
      <p:sp>
        <p:nvSpPr>
          <p:cNvPr id="13"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pic>
        <p:nvPicPr>
          <p:cNvPr id="4" name="Picture 3">
            <a:extLst>
              <a:ext uri="{FF2B5EF4-FFF2-40B4-BE49-F238E27FC236}">
                <a16:creationId xmlns:a16="http://schemas.microsoft.com/office/drawing/2014/main" id="{FD42F9C3-92C2-2FBC-12FB-841E067D6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80749"/>
            <a:ext cx="5562600" cy="5618043"/>
          </a:xfrm>
          <a:prstGeom prst="rect">
            <a:avLst/>
          </a:prstGeom>
        </p:spPr>
      </p:pic>
      <p:pic>
        <p:nvPicPr>
          <p:cNvPr id="3" name="Picture 2">
            <a:extLst>
              <a:ext uri="{FF2B5EF4-FFF2-40B4-BE49-F238E27FC236}">
                <a16:creationId xmlns:a16="http://schemas.microsoft.com/office/drawing/2014/main" id="{89ECE84F-5D8B-33AE-8A8C-B8DF62E3B7C9}"/>
              </a:ext>
            </a:extLst>
          </p:cNvPr>
          <p:cNvPicPr>
            <a:picLocks noChangeAspect="1"/>
          </p:cNvPicPr>
          <p:nvPr/>
        </p:nvPicPr>
        <p:blipFill>
          <a:blip r:embed="rId4"/>
          <a:stretch>
            <a:fillRect/>
          </a:stretch>
        </p:blipFill>
        <p:spPr>
          <a:xfrm>
            <a:off x="6392477" y="1493871"/>
            <a:ext cx="3362794" cy="4991797"/>
          </a:xfrm>
          <a:prstGeom prst="rect">
            <a:avLst/>
          </a:prstGeom>
        </p:spPr>
      </p:pic>
    </p:spTree>
    <p:extLst>
      <p:ext uri="{BB962C8B-B14F-4D97-AF65-F5344CB8AC3E}">
        <p14:creationId xmlns:p14="http://schemas.microsoft.com/office/powerpoint/2010/main" val="281648968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28600" y="1180749"/>
            <a:ext cx="11963400" cy="4669163"/>
          </a:xfrm>
          <a:prstGeom prst="rect">
            <a:avLst/>
          </a:prstGeom>
        </p:spPr>
        <p:txBody>
          <a:bodyPr wrap="square">
            <a:spAutoFit/>
          </a:bodyPr>
          <a:lstStyle/>
          <a:p>
            <a:pPr marL="231775" lvl="1" indent="-228600">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Enough iterations should be allowed at every temperature for the system to be </a:t>
            </a:r>
            <a:r>
              <a:rPr lang="en-US" b="1" dirty="0">
                <a:latin typeface="Garamond" panose="02020404030301010803" pitchFamily="18" charset="0"/>
              </a:rPr>
              <a:t>stable</a:t>
            </a:r>
            <a:r>
              <a:rPr lang="en-US" dirty="0">
                <a:latin typeface="Garamond" panose="02020404030301010803" pitchFamily="18" charset="0"/>
              </a:rPr>
              <a:t> at that temperature.</a:t>
            </a:r>
          </a:p>
          <a:p>
            <a:pPr marL="231775" lvl="1" indent="-228600">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The required </a:t>
            </a:r>
            <a:r>
              <a:rPr lang="en-US" b="1" dirty="0">
                <a:latin typeface="Garamond" panose="02020404030301010803" pitchFamily="18" charset="0"/>
              </a:rPr>
              <a:t>number of iterations </a:t>
            </a:r>
            <a:r>
              <a:rPr lang="en-US" dirty="0">
                <a:latin typeface="Garamond" panose="02020404030301010803" pitchFamily="18" charset="0"/>
              </a:rPr>
              <a:t>might be </a:t>
            </a:r>
            <a:r>
              <a:rPr lang="en-US" b="1" dirty="0">
                <a:latin typeface="Garamond" panose="02020404030301010803" pitchFamily="18" charset="0"/>
              </a:rPr>
              <a:t>exponential to the problem size</a:t>
            </a:r>
            <a:r>
              <a:rPr lang="en-US" dirty="0">
                <a:latin typeface="Garamond" panose="02020404030301010803" pitchFamily="18" charset="0"/>
              </a:rPr>
              <a:t>.</a:t>
            </a:r>
          </a:p>
          <a:p>
            <a:pPr marL="231775" lvl="1" indent="-228600">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Usually, a </a:t>
            </a:r>
            <a:r>
              <a:rPr lang="en-US" b="1" dirty="0">
                <a:latin typeface="Garamond" panose="02020404030301010803" pitchFamily="18" charset="0"/>
              </a:rPr>
              <a:t>constant value </a:t>
            </a:r>
            <a:r>
              <a:rPr lang="en-US" dirty="0">
                <a:latin typeface="Garamond" panose="02020404030301010803" pitchFamily="18" charset="0"/>
              </a:rPr>
              <a:t>is used.</a:t>
            </a:r>
          </a:p>
          <a:p>
            <a:pPr marL="231775" lvl="1" indent="-228600">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We could dynamically change this value:</a:t>
            </a:r>
          </a:p>
          <a:p>
            <a:pPr marL="514350" lvl="1" indent="-230188">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Allowing a </a:t>
            </a:r>
            <a:r>
              <a:rPr lang="en-US" b="1" dirty="0">
                <a:latin typeface="Garamond" panose="02020404030301010803" pitchFamily="18" charset="0"/>
              </a:rPr>
              <a:t>small number </a:t>
            </a:r>
            <a:r>
              <a:rPr lang="en-US" dirty="0">
                <a:latin typeface="Garamond" panose="02020404030301010803" pitchFamily="18" charset="0"/>
              </a:rPr>
              <a:t>of iterations at </a:t>
            </a:r>
            <a:r>
              <a:rPr lang="en-US" b="1" dirty="0">
                <a:latin typeface="Garamond" panose="02020404030301010803" pitchFamily="18" charset="0"/>
              </a:rPr>
              <a:t>high temperatures</a:t>
            </a:r>
          </a:p>
          <a:p>
            <a:pPr marL="514350" lvl="1" indent="-230188">
              <a:lnSpc>
                <a:spcPct val="130000"/>
              </a:lnSpc>
              <a:spcBef>
                <a:spcPts val="600"/>
              </a:spcBef>
              <a:spcAft>
                <a:spcPts val="600"/>
              </a:spcAft>
              <a:buFont typeface="Georgia" pitchFamily="18" charset="0"/>
              <a:buChar char="–"/>
              <a:tabLst>
                <a:tab pos="574675" algn="l"/>
              </a:tabLst>
              <a:defRPr/>
            </a:pPr>
            <a:r>
              <a:rPr lang="en-US" dirty="0">
                <a:latin typeface="Garamond" panose="02020404030301010803" pitchFamily="18" charset="0"/>
              </a:rPr>
              <a:t>Allowing a </a:t>
            </a:r>
            <a:r>
              <a:rPr lang="en-US" b="1" dirty="0">
                <a:latin typeface="Garamond" panose="02020404030301010803" pitchFamily="18" charset="0"/>
              </a:rPr>
              <a:t>large number of iterations </a:t>
            </a:r>
            <a:r>
              <a:rPr lang="en-US" dirty="0">
                <a:latin typeface="Garamond" panose="02020404030301010803" pitchFamily="18" charset="0"/>
              </a:rPr>
              <a:t>at </a:t>
            </a:r>
            <a:r>
              <a:rPr lang="en-US" b="1" dirty="0">
                <a:latin typeface="Garamond" panose="02020404030301010803" pitchFamily="18" charset="0"/>
              </a:rPr>
              <a:t>low temperature </a:t>
            </a:r>
            <a:r>
              <a:rPr lang="en-US" dirty="0">
                <a:latin typeface="Garamond" panose="02020404030301010803" pitchFamily="18" charset="0"/>
              </a:rPr>
              <a:t>to fully explore the local optimum.</a:t>
            </a:r>
          </a:p>
        </p:txBody>
      </p:sp>
      <p:sp>
        <p:nvSpPr>
          <p:cNvPr id="5" name="Text Box 3"/>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Iterations at each temperature</a:t>
            </a:r>
            <a:endParaRPr lang="en-US" b="1" dirty="0">
              <a:latin typeface="Garamond" panose="02020404030301010803" pitchFamily="18" charset="0"/>
            </a:endParaRP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1367960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28600" y="1180749"/>
            <a:ext cx="11963400" cy="4995406"/>
          </a:xfrm>
          <a:prstGeom prst="rect">
            <a:avLst/>
          </a:prstGeom>
        </p:spPr>
        <p:txBody>
          <a:bodyPr wrap="square">
            <a:spAutoFit/>
          </a:bodyPr>
          <a:lstStyle/>
          <a:p>
            <a:pPr marL="231775" lvl="1" indent="-228600">
              <a:lnSpc>
                <a:spcPct val="130000"/>
              </a:lnSpc>
              <a:spcBef>
                <a:spcPts val="600"/>
              </a:spcBef>
              <a:spcAft>
                <a:spcPts val="600"/>
              </a:spcAft>
              <a:buFont typeface="Georgia" pitchFamily="18" charset="0"/>
              <a:buChar char="◊"/>
              <a:tabLst>
                <a:tab pos="574675" algn="l"/>
              </a:tabLst>
              <a:defRPr/>
            </a:pPr>
            <a:r>
              <a:rPr lang="en-GB" dirty="0">
                <a:latin typeface="Garamond" panose="02020404030301010803" pitchFamily="18" charset="0"/>
              </a:rPr>
              <a:t>It is usual to let the temperature decrease until it reaches </a:t>
            </a:r>
            <a:r>
              <a:rPr lang="en-GB" b="1" dirty="0">
                <a:latin typeface="Garamond" panose="02020404030301010803" pitchFamily="18" charset="0"/>
              </a:rPr>
              <a:t>zero</a:t>
            </a:r>
            <a:br>
              <a:rPr lang="en-GB" dirty="0">
                <a:latin typeface="Garamond" panose="02020404030301010803" pitchFamily="18" charset="0"/>
              </a:rPr>
            </a:br>
            <a:r>
              <a:rPr lang="en-GB" dirty="0">
                <a:latin typeface="Garamond" panose="02020404030301010803" pitchFamily="18" charset="0"/>
              </a:rPr>
              <a:t>However, this can make the algorithm run for </a:t>
            </a:r>
            <a:r>
              <a:rPr lang="en-GB" b="1" dirty="0">
                <a:latin typeface="Garamond" panose="02020404030301010803" pitchFamily="18" charset="0"/>
              </a:rPr>
              <a:t>a lot longer</a:t>
            </a:r>
            <a:r>
              <a:rPr lang="en-GB" dirty="0">
                <a:latin typeface="Garamond" panose="02020404030301010803" pitchFamily="18" charset="0"/>
              </a:rPr>
              <a:t>, especially when a geometric cooling schedule is being used.</a:t>
            </a:r>
          </a:p>
          <a:p>
            <a:pPr marL="231775" lvl="1" indent="-228600">
              <a:lnSpc>
                <a:spcPct val="130000"/>
              </a:lnSpc>
              <a:spcBef>
                <a:spcPts val="600"/>
              </a:spcBef>
              <a:spcAft>
                <a:spcPts val="600"/>
              </a:spcAft>
              <a:buFont typeface="Georgia" pitchFamily="18" charset="0"/>
              <a:buChar char="◊"/>
              <a:tabLst>
                <a:tab pos="574675" algn="l"/>
              </a:tabLst>
              <a:defRPr/>
            </a:pPr>
            <a:r>
              <a:rPr lang="en-GB" dirty="0">
                <a:latin typeface="Garamond" panose="02020404030301010803" pitchFamily="18" charset="0"/>
              </a:rPr>
              <a:t>In practise, it is </a:t>
            </a:r>
            <a:r>
              <a:rPr lang="en-GB" b="1" dirty="0">
                <a:latin typeface="Garamond" panose="02020404030301010803" pitchFamily="18" charset="0"/>
              </a:rPr>
              <a:t>not necessary </a:t>
            </a:r>
            <a:r>
              <a:rPr lang="en-GB" dirty="0">
                <a:latin typeface="Garamond" panose="02020404030301010803" pitchFamily="18" charset="0"/>
              </a:rPr>
              <a:t>to let the temperature reach zero because the chances of accepting a worse move are almost the same as the temperature being equal to zero.</a:t>
            </a:r>
          </a:p>
          <a:p>
            <a:pPr marL="231775" lvl="1" indent="-228600">
              <a:lnSpc>
                <a:spcPct val="130000"/>
              </a:lnSpc>
              <a:spcBef>
                <a:spcPts val="600"/>
              </a:spcBef>
              <a:spcAft>
                <a:spcPts val="600"/>
              </a:spcAft>
              <a:buFont typeface="Georgia" pitchFamily="18" charset="0"/>
              <a:buChar char="◊"/>
              <a:tabLst>
                <a:tab pos="574675" algn="l"/>
              </a:tabLst>
              <a:defRPr/>
            </a:pPr>
            <a:r>
              <a:rPr lang="en-GB" dirty="0">
                <a:latin typeface="Garamond" panose="02020404030301010803" pitchFamily="18" charset="0"/>
              </a:rPr>
              <a:t>Therefore, the stopping criteria can either:</a:t>
            </a:r>
          </a:p>
          <a:p>
            <a:pPr marL="514350" indent="-282575">
              <a:lnSpc>
                <a:spcPct val="130000"/>
              </a:lnSpc>
              <a:spcBef>
                <a:spcPts val="600"/>
              </a:spcBef>
              <a:spcAft>
                <a:spcPts val="600"/>
              </a:spcAft>
              <a:buFont typeface="Georgia" pitchFamily="18" charset="0"/>
              <a:buChar char="–"/>
              <a:defRPr/>
            </a:pPr>
            <a:r>
              <a:rPr lang="en-GB" dirty="0">
                <a:latin typeface="Garamond" panose="02020404030301010803" pitchFamily="18" charset="0"/>
              </a:rPr>
              <a:t>be a suitably low temperature (</a:t>
            </a:r>
            <a:r>
              <a:rPr lang="en-US" b="1" dirty="0" err="1">
                <a:latin typeface="Garamond" panose="02020404030301010803" pitchFamily="18" charset="0"/>
              </a:rPr>
              <a:t>T</a:t>
            </a:r>
            <a:r>
              <a:rPr lang="en-US" b="1" baseline="-25000" dirty="0" err="1">
                <a:latin typeface="Garamond" panose="02020404030301010803" pitchFamily="18" charset="0"/>
              </a:rPr>
              <a:t>f</a:t>
            </a:r>
            <a:r>
              <a:rPr lang="en-US" b="1" dirty="0">
                <a:latin typeface="Garamond" panose="02020404030301010803" pitchFamily="18" charset="0"/>
              </a:rPr>
              <a:t> = 10</a:t>
            </a:r>
            <a:r>
              <a:rPr lang="en-US" b="1" baseline="30000" dirty="0">
                <a:latin typeface="Garamond" panose="02020404030301010803" pitchFamily="18" charset="0"/>
              </a:rPr>
              <a:t>-10</a:t>
            </a:r>
            <a:r>
              <a:rPr lang="en-US" b="1" dirty="0">
                <a:latin typeface="Garamond" panose="02020404030301010803" pitchFamily="18" charset="0"/>
              </a:rPr>
              <a:t> ~ 10</a:t>
            </a:r>
            <a:r>
              <a:rPr lang="en-US" b="1" baseline="30000" dirty="0">
                <a:latin typeface="Garamond" panose="02020404030301010803" pitchFamily="18" charset="0"/>
              </a:rPr>
              <a:t>-5</a:t>
            </a:r>
            <a:r>
              <a:rPr lang="en-GB" dirty="0">
                <a:latin typeface="Garamond" panose="02020404030301010803" pitchFamily="18" charset="0"/>
              </a:rPr>
              <a:t>) or </a:t>
            </a:r>
          </a:p>
          <a:p>
            <a:pPr marL="514350" lvl="1" indent="-282575">
              <a:lnSpc>
                <a:spcPct val="130000"/>
              </a:lnSpc>
              <a:spcBef>
                <a:spcPts val="600"/>
              </a:spcBef>
              <a:spcAft>
                <a:spcPts val="600"/>
              </a:spcAft>
              <a:buFont typeface="Georgia" pitchFamily="18" charset="0"/>
              <a:buChar char="–"/>
              <a:tabLst>
                <a:tab pos="574675" algn="l"/>
              </a:tabLst>
              <a:defRPr/>
            </a:pPr>
            <a:r>
              <a:rPr lang="en-GB" dirty="0">
                <a:latin typeface="Garamond" panose="02020404030301010803" pitchFamily="18" charset="0"/>
              </a:rPr>
              <a:t>when the system is </a:t>
            </a:r>
            <a:r>
              <a:rPr lang="en-GB" b="1" dirty="0">
                <a:latin typeface="Garamond" panose="02020404030301010803" pitchFamily="18" charset="0"/>
              </a:rPr>
              <a:t>“frozen” </a:t>
            </a:r>
            <a:r>
              <a:rPr lang="en-GB" dirty="0">
                <a:latin typeface="Garamond" panose="02020404030301010803" pitchFamily="18" charset="0"/>
              </a:rPr>
              <a:t>at the current temperature (i.e. no better or worse moves are being accepted).</a:t>
            </a:r>
            <a:endParaRPr lang="en-US" dirty="0">
              <a:latin typeface="Garamond" panose="02020404030301010803" pitchFamily="18" charset="0"/>
            </a:endParaRPr>
          </a:p>
        </p:txBody>
      </p:sp>
      <p:sp>
        <p:nvSpPr>
          <p:cNvPr id="5" name="Text Box 3"/>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Final Temperature</a:t>
            </a:r>
            <a:endParaRPr lang="en-US" b="1" dirty="0">
              <a:latin typeface="Garamond" panose="02020404030301010803" pitchFamily="18" charset="0"/>
            </a:endParaRP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SA Cooling Schedule</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2981262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5661F-A901-BA14-EF6A-C42A1C57C016}"/>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C7D9BBC8-ED72-CF1B-F0C1-3E8434FECFFE}"/>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4DE16DA5-B499-82C6-9584-B39C98059DF0}"/>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latin typeface="Garamond" panose="02020404030301010803" pitchFamily="18" charset="0"/>
                <a:cs typeface="Times New Roman" pitchFamily="18" charset="0"/>
              </a:rPr>
              <a:t>NetLogo</a:t>
            </a:r>
            <a:r>
              <a:rPr lang="en-US" dirty="0">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83008203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Adaptation in SA</a:t>
            </a:r>
            <a:endParaRPr lang="en-US" sz="3600" b="1" dirty="0">
              <a:solidFill>
                <a:schemeClr val="tx1"/>
              </a:solidFill>
              <a:latin typeface="Garamond" panose="02020404030301010803" pitchFamily="18" charset="0"/>
            </a:endParaRPr>
          </a:p>
        </p:txBody>
      </p:sp>
      <p:sp>
        <p:nvSpPr>
          <p:cNvPr id="2" name="Rectangle 1"/>
          <p:cNvSpPr/>
          <p:nvPr/>
        </p:nvSpPr>
        <p:spPr>
          <a:xfrm>
            <a:off x="133643" y="1180749"/>
            <a:ext cx="3981157" cy="2459328"/>
          </a:xfrm>
          <a:prstGeom prst="rect">
            <a:avLst/>
          </a:prstGeom>
        </p:spPr>
        <p:txBody>
          <a:bodyPr wrap="square">
            <a:spAutoFit/>
          </a:bodyPr>
          <a:lstStyle/>
          <a:p>
            <a:pPr>
              <a:lnSpc>
                <a:spcPct val="130000"/>
              </a:lnSpc>
              <a:spcBef>
                <a:spcPts val="600"/>
              </a:spcBef>
              <a:spcAft>
                <a:spcPts val="600"/>
              </a:spcAft>
            </a:pPr>
            <a:r>
              <a:rPr lang="en-CA" dirty="0">
                <a:latin typeface="Garamond" panose="02020404030301010803" pitchFamily="18" charset="0"/>
              </a:rPr>
              <a:t>High temperatures result in more exploration and low temperature restricts the exploration and leads to more exploitation in the search space.</a:t>
            </a:r>
          </a:p>
        </p:txBody>
      </p:sp>
      <p:pic>
        <p:nvPicPr>
          <p:cNvPr id="4" name="Picture 3">
            <a:extLst>
              <a:ext uri="{FF2B5EF4-FFF2-40B4-BE49-F238E27FC236}">
                <a16:creationId xmlns:a16="http://schemas.microsoft.com/office/drawing/2014/main" id="{BB8DF163-ECCA-E9B6-FFD5-401B26661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838200"/>
            <a:ext cx="7943557" cy="5867400"/>
          </a:xfrm>
          <a:prstGeom prst="rect">
            <a:avLst/>
          </a:prstGeom>
        </p:spPr>
      </p:pic>
      <p:sp>
        <p:nvSpPr>
          <p:cNvPr id="3" name="Text Box 3">
            <a:extLst>
              <a:ext uri="{FF2B5EF4-FFF2-40B4-BE49-F238E27FC236}">
                <a16:creationId xmlns:a16="http://schemas.microsoft.com/office/drawing/2014/main" id="{A42832FC-3D0D-9036-8FE5-7EC46249E93D}"/>
              </a:ext>
            </a:extLst>
          </p:cNvPr>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Effect of temperature</a:t>
            </a:r>
            <a:endParaRPr lang="en-US" b="1" dirty="0">
              <a:latin typeface="Garamond" panose="02020404030301010803" pitchFamily="18" charset="0"/>
            </a:endParaRPr>
          </a:p>
        </p:txBody>
      </p:sp>
    </p:spTree>
    <p:extLst>
      <p:ext uri="{BB962C8B-B14F-4D97-AF65-F5344CB8AC3E}">
        <p14:creationId xmlns:p14="http://schemas.microsoft.com/office/powerpoint/2010/main" val="34179940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791A9-FBEF-D130-21DF-5AB499EF9E4B}"/>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E395EE8E-5A54-11EE-ED7C-A3BB948A466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Adaptation in SA</a:t>
            </a:r>
            <a:endParaRPr lang="en-US" sz="3600" b="1" dirty="0">
              <a:solidFill>
                <a:schemeClr val="tx1"/>
              </a:solidFill>
              <a:latin typeface="Garamond" panose="02020404030301010803" pitchFamily="18" charset="0"/>
            </a:endParaRPr>
          </a:p>
        </p:txBody>
      </p:sp>
      <p:sp>
        <p:nvSpPr>
          <p:cNvPr id="2" name="Rectangle 1">
            <a:extLst>
              <a:ext uri="{FF2B5EF4-FFF2-40B4-BE49-F238E27FC236}">
                <a16:creationId xmlns:a16="http://schemas.microsoft.com/office/drawing/2014/main" id="{A15F9ED3-CD26-676F-E416-EB798179491B}"/>
              </a:ext>
            </a:extLst>
          </p:cNvPr>
          <p:cNvSpPr/>
          <p:nvPr/>
        </p:nvSpPr>
        <p:spPr>
          <a:xfrm>
            <a:off x="284085" y="1137207"/>
            <a:ext cx="11907915" cy="1018933"/>
          </a:xfrm>
          <a:prstGeom prst="rect">
            <a:avLst/>
          </a:prstGeom>
        </p:spPr>
        <p:txBody>
          <a:bodyPr wrap="square">
            <a:spAutoFit/>
          </a:bodyPr>
          <a:lstStyle/>
          <a:p>
            <a:pPr>
              <a:lnSpc>
                <a:spcPct val="130000"/>
              </a:lnSpc>
              <a:spcBef>
                <a:spcPts val="600"/>
              </a:spcBef>
              <a:spcAft>
                <a:spcPts val="600"/>
              </a:spcAft>
            </a:pPr>
            <a:r>
              <a:rPr lang="en-US" dirty="0">
                <a:latin typeface="Garamond" panose="02020404030301010803" pitchFamily="18" charset="0"/>
              </a:rPr>
              <a:t>At high temperatures, allow a small number of iterations, and at low temperatures, allow a large number of iterations.</a:t>
            </a:r>
            <a:endParaRPr lang="en-CA" dirty="0">
              <a:latin typeface="Garamond" panose="02020404030301010803" pitchFamily="18" charset="0"/>
            </a:endParaRPr>
          </a:p>
        </p:txBody>
      </p:sp>
      <p:sp>
        <p:nvSpPr>
          <p:cNvPr id="3" name="Text Box 3">
            <a:extLst>
              <a:ext uri="{FF2B5EF4-FFF2-40B4-BE49-F238E27FC236}">
                <a16:creationId xmlns:a16="http://schemas.microsoft.com/office/drawing/2014/main" id="{646155CD-8FC0-0F45-4CBF-3FAD52C96803}"/>
              </a:ext>
            </a:extLst>
          </p:cNvPr>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Number of iterations at each temperature</a:t>
            </a:r>
            <a:endParaRPr lang="en-US" b="1" dirty="0">
              <a:latin typeface="Garamond" panose="02020404030301010803" pitchFamily="18" charset="0"/>
            </a:endParaRPr>
          </a:p>
        </p:txBody>
      </p:sp>
    </p:spTree>
    <p:extLst>
      <p:ext uri="{BB962C8B-B14F-4D97-AF65-F5344CB8AC3E}">
        <p14:creationId xmlns:p14="http://schemas.microsoft.com/office/powerpoint/2010/main" val="12136474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66EC4-99C2-FF4E-FC9B-4FB3F9F07422}"/>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9F7DCF10-B78E-04E7-D860-3084B62002E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Adaptation in SA</a:t>
            </a:r>
            <a:endParaRPr lang="en-US" sz="3600" b="1" dirty="0">
              <a:solidFill>
                <a:schemeClr val="tx1"/>
              </a:solidFill>
              <a:latin typeface="Garamond" panose="02020404030301010803" pitchFamily="18" charset="0"/>
            </a:endParaRPr>
          </a:p>
        </p:txBody>
      </p:sp>
      <p:sp>
        <p:nvSpPr>
          <p:cNvPr id="2" name="Rectangle 1">
            <a:extLst>
              <a:ext uri="{FF2B5EF4-FFF2-40B4-BE49-F238E27FC236}">
                <a16:creationId xmlns:a16="http://schemas.microsoft.com/office/drawing/2014/main" id="{44E858B9-6719-8341-BDD7-0FFF4714F63B}"/>
              </a:ext>
            </a:extLst>
          </p:cNvPr>
          <p:cNvSpPr/>
          <p:nvPr/>
        </p:nvSpPr>
        <p:spPr>
          <a:xfrm>
            <a:off x="133643" y="1137207"/>
            <a:ext cx="12058357" cy="2939459"/>
          </a:xfrm>
          <a:prstGeom prst="rect">
            <a:avLst/>
          </a:prstGeom>
        </p:spPr>
        <p:txBody>
          <a:bodyPr wrap="square">
            <a:spAutoFit/>
          </a:bodyPr>
          <a:lstStyle/>
          <a:p>
            <a:pPr>
              <a:lnSpc>
                <a:spcPct val="130000"/>
              </a:lnSpc>
              <a:spcBef>
                <a:spcPts val="600"/>
              </a:spcBef>
              <a:spcAft>
                <a:spcPts val="600"/>
              </a:spcAft>
            </a:pPr>
            <a:r>
              <a:rPr lang="en-US" dirty="0">
                <a:latin typeface="Garamond" panose="02020404030301010803" pitchFamily="18" charset="0"/>
              </a:rPr>
              <a:t>Different cooling schedules can be used in different phases of the search, taking into consideration that most useful work is done in the middle of the schedule. </a:t>
            </a:r>
            <a:r>
              <a:rPr lang="en-US" b="1" dirty="0">
                <a:latin typeface="Garamond" panose="02020404030301010803" pitchFamily="18" charset="0"/>
              </a:rPr>
              <a:t>Reheating</a:t>
            </a:r>
            <a:r>
              <a:rPr lang="en-US" dirty="0">
                <a:latin typeface="Garamond" panose="02020404030301010803" pitchFamily="18" charset="0"/>
              </a:rPr>
              <a:t> can also be tried if no progress is observed. </a:t>
            </a:r>
            <a:r>
              <a:rPr lang="en-US" b="1" dirty="0">
                <a:latin typeface="Garamond" panose="02020404030301010803" pitchFamily="18" charset="0"/>
              </a:rPr>
              <a:t>Cooling</a:t>
            </a:r>
            <a:r>
              <a:rPr lang="en-US" dirty="0">
                <a:latin typeface="Garamond" panose="02020404030301010803" pitchFamily="18" charset="0"/>
              </a:rPr>
              <a:t> may take place every time a move (or a specific number of moves) is accepted. A </a:t>
            </a:r>
            <a:r>
              <a:rPr lang="en-US" b="1" dirty="0">
                <a:latin typeface="Garamond" panose="02020404030301010803" pitchFamily="18" charset="0"/>
              </a:rPr>
              <a:t>nonmonotonic adaptive cooling schedule </a:t>
            </a:r>
            <a:r>
              <a:rPr lang="en-US" dirty="0">
                <a:latin typeface="Garamond" panose="02020404030301010803" pitchFamily="18" charset="0"/>
              </a:rPr>
              <a:t>can be tried, where an adaptive factor is used, based on the difference between the current solution objective and the best objective achieved by the algorithm up to that moment, according to the following formula:</a:t>
            </a:r>
            <a:endParaRPr lang="en-CA" dirty="0">
              <a:latin typeface="Garamond" panose="02020404030301010803" pitchFamily="18" charset="0"/>
            </a:endParaRPr>
          </a:p>
        </p:txBody>
      </p:sp>
      <p:sp>
        <p:nvSpPr>
          <p:cNvPr id="3" name="Text Box 3">
            <a:extLst>
              <a:ext uri="{FF2B5EF4-FFF2-40B4-BE49-F238E27FC236}">
                <a16:creationId xmlns:a16="http://schemas.microsoft.com/office/drawing/2014/main" id="{FF788CEB-6944-1892-6E7E-1C93D0BF419D}"/>
              </a:ext>
            </a:extLst>
          </p:cNvPr>
          <p:cNvSpPr txBox="1">
            <a:spLocks noChangeArrowheads="1"/>
          </p:cNvSpPr>
          <p:nvPr/>
        </p:nvSpPr>
        <p:spPr bwMode="auto">
          <a:xfrm>
            <a:off x="-21454" y="655797"/>
            <a:ext cx="12213454"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GB" b="1" dirty="0">
                <a:latin typeface="Garamond" panose="02020404030301010803" pitchFamily="18" charset="0"/>
              </a:rPr>
              <a:t>Cooling Schedules</a:t>
            </a:r>
            <a:endParaRPr lang="en-US" b="1" dirty="0">
              <a:latin typeface="Garamond" panose="02020404030301010803" pitchFamily="18" charset="0"/>
            </a:endParaRPr>
          </a:p>
        </p:txBody>
      </p:sp>
      <p:pic>
        <p:nvPicPr>
          <p:cNvPr id="7" name="Picture 6">
            <a:extLst>
              <a:ext uri="{FF2B5EF4-FFF2-40B4-BE49-F238E27FC236}">
                <a16:creationId xmlns:a16="http://schemas.microsoft.com/office/drawing/2014/main" id="{8D7EBC37-04A1-3613-6EA9-B45C3CC6439D}"/>
              </a:ext>
            </a:extLst>
          </p:cNvPr>
          <p:cNvPicPr>
            <a:picLocks noChangeAspect="1"/>
          </p:cNvPicPr>
          <p:nvPr/>
        </p:nvPicPr>
        <p:blipFill>
          <a:blip r:embed="rId3"/>
          <a:stretch>
            <a:fillRect/>
          </a:stretch>
        </p:blipFill>
        <p:spPr>
          <a:xfrm>
            <a:off x="3718605" y="4076666"/>
            <a:ext cx="4029075" cy="123825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8C8031-80D8-2633-9573-C41EF4EE289B}"/>
                  </a:ext>
                </a:extLst>
              </p:cNvPr>
              <p:cNvSpPr txBox="1"/>
              <p:nvPr/>
            </p:nvSpPr>
            <p:spPr>
              <a:xfrm>
                <a:off x="209162" y="5380069"/>
                <a:ext cx="11982838" cy="1397498"/>
              </a:xfrm>
              <a:prstGeom prst="rect">
                <a:avLst/>
              </a:prstGeom>
              <a:noFill/>
            </p:spPr>
            <p:txBody>
              <a:bodyPr wrap="square">
                <a:spAutoFit/>
              </a:bodyPr>
              <a:lstStyle/>
              <a:p>
                <a:pPr>
                  <a:lnSpc>
                    <a:spcPct val="120000"/>
                  </a:lnSpc>
                </a:pPr>
                <a:r>
                  <a:rPr lang="en-US" dirty="0">
                    <a:latin typeface="+mj-lt"/>
                  </a:rPr>
                  <a:t>where </a:t>
                </a:r>
                <a14:m>
                  <m:oMath xmlns:m="http://schemas.openxmlformats.org/officeDocument/2006/math">
                    <m:r>
                      <a:rPr lang="en-US" i="1" dirty="0" smtClean="0">
                        <a:latin typeface="Cambria Math" panose="02040503050406030204" pitchFamily="18" charset="0"/>
                      </a:rPr>
                      <m:t>𝑇</m:t>
                    </m:r>
                  </m:oMath>
                </a14:m>
                <a:r>
                  <a:rPr lang="en-US" dirty="0">
                    <a:latin typeface="+mj-lt"/>
                  </a:rPr>
                  <a:t> is the system temperature at each state transition,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err="1">
                        <a:latin typeface="Cambria Math" panose="02040503050406030204" pitchFamily="18" charset="0"/>
                      </a:rPr>
                      <m:t>𝑖</m:t>
                    </m:r>
                    <m:r>
                      <a:rPr lang="en-US" i="1" dirty="0">
                        <a:latin typeface="Cambria Math" panose="02040503050406030204" pitchFamily="18" charset="0"/>
                      </a:rPr>
                      <m:t>) </m:t>
                    </m:r>
                  </m:oMath>
                </a14:m>
                <a:r>
                  <a:rPr lang="en-US" dirty="0">
                    <a:latin typeface="+mj-lt"/>
                  </a:rPr>
                  <a:t>is the current temperature, </a:t>
                </a:r>
                <a14:m>
                  <m:oMath xmlns:m="http://schemas.openxmlformats.org/officeDocument/2006/math">
                    <m:r>
                      <a:rPr lang="en-US" i="1" dirty="0" smtClean="0">
                        <a:latin typeface="Cambria Math" panose="02040503050406030204" pitchFamily="18" charset="0"/>
                      </a:rPr>
                      <m:t>𝑓</m:t>
                    </m:r>
                    <m:r>
                      <a:rPr lang="en-US" i="1" baseline="-25000" dirty="0" smtClean="0">
                        <a:latin typeface="Cambria Math" panose="02040503050406030204" pitchFamily="18" charset="0"/>
                      </a:rPr>
                      <m:t>𝑖</m:t>
                    </m:r>
                  </m:oMath>
                </a14:m>
                <a:r>
                  <a:rPr lang="en-US" dirty="0">
                    <a:latin typeface="+mj-lt"/>
                  </a:rPr>
                  <a:t> is the value of the objective function at iteration </a:t>
                </a:r>
                <a14:m>
                  <m:oMath xmlns:m="http://schemas.openxmlformats.org/officeDocument/2006/math">
                    <m:r>
                      <a:rPr lang="en-US" i="1" dirty="0" smtClean="0">
                        <a:latin typeface="Cambria Math" panose="02040503050406030204" pitchFamily="18" charset="0"/>
                      </a:rPr>
                      <m:t>𝑖</m:t>
                    </m:r>
                  </m:oMath>
                </a14:m>
                <a:r>
                  <a:rPr lang="en-US" dirty="0">
                    <a:latin typeface="+mj-lt"/>
                  </a:rPr>
                  <a:t>, and </a:t>
                </a:r>
                <a14:m>
                  <m:oMath xmlns:m="http://schemas.openxmlformats.org/officeDocument/2006/math">
                    <m:r>
                      <a:rPr lang="en-US" i="1" dirty="0" smtClean="0">
                        <a:latin typeface="Cambria Math" panose="02040503050406030204" pitchFamily="18" charset="0"/>
                      </a:rPr>
                      <m:t>𝑓</m:t>
                    </m:r>
                    <m:r>
                      <a:rPr lang="en-US" i="1" baseline="30000" dirty="0" smtClean="0">
                        <a:latin typeface="Cambria Math" panose="02040503050406030204" pitchFamily="18" charset="0"/>
                      </a:rPr>
                      <m:t>∗</m:t>
                    </m:r>
                  </m:oMath>
                </a14:m>
                <a:r>
                  <a:rPr lang="en-US" dirty="0">
                    <a:latin typeface="+mj-lt"/>
                  </a:rPr>
                  <a:t> is the best value of the objective function obtained so far.</a:t>
                </a:r>
              </a:p>
            </p:txBody>
          </p:sp>
        </mc:Choice>
        <mc:Fallback xmlns="">
          <p:sp>
            <p:nvSpPr>
              <p:cNvPr id="9" name="TextBox 8">
                <a:extLst>
                  <a:ext uri="{FF2B5EF4-FFF2-40B4-BE49-F238E27FC236}">
                    <a16:creationId xmlns:a16="http://schemas.microsoft.com/office/drawing/2014/main" id="{ED8C8031-80D8-2633-9573-C41EF4EE289B}"/>
                  </a:ext>
                </a:extLst>
              </p:cNvPr>
              <p:cNvSpPr txBox="1">
                <a:spLocks noRot="1" noChangeAspect="1" noMove="1" noResize="1" noEditPoints="1" noAdjustHandles="1" noChangeArrowheads="1" noChangeShapeType="1" noTextEdit="1"/>
              </p:cNvSpPr>
              <p:nvPr/>
            </p:nvSpPr>
            <p:spPr>
              <a:xfrm>
                <a:off x="209162" y="5380069"/>
                <a:ext cx="11982838" cy="1397498"/>
              </a:xfrm>
              <a:prstGeom prst="rect">
                <a:avLst/>
              </a:prstGeom>
              <a:blipFill>
                <a:blip r:embed="rId4"/>
                <a:stretch>
                  <a:fillRect l="-763" r="-458" b="-9170"/>
                </a:stretch>
              </a:blipFill>
            </p:spPr>
            <p:txBody>
              <a:bodyPr/>
              <a:lstStyle/>
              <a:p>
                <a:r>
                  <a:rPr lang="en-US">
                    <a:noFill/>
                  </a:rPr>
                  <a:t> </a:t>
                </a:r>
              </a:p>
            </p:txBody>
          </p:sp>
        </mc:Fallback>
      </mc:AlternateContent>
    </p:spTree>
    <p:extLst>
      <p:ext uri="{BB962C8B-B14F-4D97-AF65-F5344CB8AC3E}">
        <p14:creationId xmlns:p14="http://schemas.microsoft.com/office/powerpoint/2010/main" val="13837847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3639B-AEED-2B46-FD67-6EFD07A97D2D}"/>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71AC161A-3CEA-4900-DD57-353053E38D7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7969CB0B-AD60-8C63-6B8F-0E82DE35799B}"/>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b="1" u="sng" dirty="0" err="1">
                <a:latin typeface="Garamond" panose="02020404030301010803" pitchFamily="18" charset="0"/>
                <a:cs typeface="Times New Roman" pitchFamily="18" charset="0"/>
              </a:rPr>
              <a:t>NetLogo</a:t>
            </a:r>
            <a:r>
              <a:rPr lang="en-US" b="1" u="sng" dirty="0">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292788466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Metaheuristics Algorithms</a:t>
            </a:r>
            <a:endParaRPr lang="en-US" sz="3600" b="1" dirty="0">
              <a:solidFill>
                <a:schemeClr val="tx1"/>
              </a:solidFill>
              <a:latin typeface="Garamond" panose="02020404030301010803" pitchFamily="18" charset="0"/>
            </a:endParaRPr>
          </a:p>
        </p:txBody>
      </p:sp>
      <p:pic>
        <p:nvPicPr>
          <p:cNvPr id="4" name="Picture 3">
            <a:extLst>
              <a:ext uri="{FF2B5EF4-FFF2-40B4-BE49-F238E27FC236}">
                <a16:creationId xmlns:a16="http://schemas.microsoft.com/office/drawing/2014/main" id="{11722CDD-1781-CA3E-FE22-051437F95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742082"/>
            <a:ext cx="10744200" cy="6077818"/>
          </a:xfrm>
          <a:prstGeom prst="rect">
            <a:avLst/>
          </a:prstGeom>
        </p:spPr>
      </p:pic>
    </p:spTree>
    <p:extLst>
      <p:ext uri="{BB962C8B-B14F-4D97-AF65-F5344CB8AC3E}">
        <p14:creationId xmlns:p14="http://schemas.microsoft.com/office/powerpoint/2010/main" val="229013115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12CA5-30DB-7361-280C-561CBF9BA4F3}"/>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13C82100-90D0-ED6D-3276-62678EE133D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err="1">
                <a:solidFill>
                  <a:schemeClr val="tx1"/>
                </a:solidFill>
                <a:latin typeface="Garamond" panose="02020404030301010803" pitchFamily="18" charset="0"/>
              </a:rPr>
              <a:t>NetLogo</a:t>
            </a:r>
            <a:r>
              <a:rPr lang="en-CA" sz="3600" b="1" dirty="0">
                <a:solidFill>
                  <a:schemeClr val="tx1"/>
                </a:solidFill>
                <a:latin typeface="Garamond" panose="02020404030301010803" pitchFamily="18" charset="0"/>
              </a:rPr>
              <a:t> Model</a:t>
            </a:r>
            <a:endParaRPr lang="en-US" sz="3600" b="1" dirty="0">
              <a:solidFill>
                <a:schemeClr val="tx1"/>
              </a:solidFill>
              <a:latin typeface="Garamond" panose="02020404030301010803" pitchFamily="18" charset="0"/>
            </a:endParaRPr>
          </a:p>
        </p:txBody>
      </p:sp>
      <p:pic>
        <p:nvPicPr>
          <p:cNvPr id="5" name="Picture 4">
            <a:extLst>
              <a:ext uri="{FF2B5EF4-FFF2-40B4-BE49-F238E27FC236}">
                <a16:creationId xmlns:a16="http://schemas.microsoft.com/office/drawing/2014/main" id="{3407A91C-3D9E-051F-D2D3-D33967BA0D39}"/>
              </a:ext>
            </a:extLst>
          </p:cNvPr>
          <p:cNvPicPr>
            <a:picLocks noChangeAspect="1"/>
          </p:cNvPicPr>
          <p:nvPr/>
        </p:nvPicPr>
        <p:blipFill>
          <a:blip r:embed="rId3"/>
          <a:stretch>
            <a:fillRect/>
          </a:stretch>
        </p:blipFill>
        <p:spPr>
          <a:xfrm>
            <a:off x="157752" y="769855"/>
            <a:ext cx="6518351" cy="5855635"/>
          </a:xfrm>
          <a:prstGeom prst="rect">
            <a:avLst/>
          </a:prstGeom>
        </p:spPr>
      </p:pic>
      <p:sp>
        <p:nvSpPr>
          <p:cNvPr id="8" name="TextBox 7">
            <a:extLst>
              <a:ext uri="{FF2B5EF4-FFF2-40B4-BE49-F238E27FC236}">
                <a16:creationId xmlns:a16="http://schemas.microsoft.com/office/drawing/2014/main" id="{673974E1-2154-4CA7-0EF8-D395E1A0B6EA}"/>
              </a:ext>
            </a:extLst>
          </p:cNvPr>
          <p:cNvSpPr txBox="1"/>
          <p:nvPr/>
        </p:nvSpPr>
        <p:spPr>
          <a:xfrm>
            <a:off x="178360" y="6533856"/>
            <a:ext cx="6231867" cy="320472"/>
          </a:xfrm>
          <a:prstGeom prst="rect">
            <a:avLst/>
          </a:prstGeom>
          <a:noFill/>
        </p:spPr>
        <p:txBody>
          <a:bodyPr wrap="square">
            <a:spAutoFit/>
          </a:bodyPr>
          <a:lstStyle/>
          <a:p>
            <a:r>
              <a:rPr lang="en-US" sz="1400" dirty="0">
                <a:latin typeface="+mj-lt"/>
                <a:hlinkClick r:id="rId4"/>
              </a:rPr>
              <a:t>https://ccl.northwestern.edu/netlogo/models/SimulatedAnnealing</a:t>
            </a:r>
            <a:r>
              <a:rPr lang="en-US" sz="1400" dirty="0">
                <a:latin typeface="+mj-lt"/>
              </a:rPr>
              <a:t> </a:t>
            </a:r>
          </a:p>
        </p:txBody>
      </p:sp>
    </p:spTree>
    <p:extLst>
      <p:ext uri="{BB962C8B-B14F-4D97-AF65-F5344CB8AC3E}">
        <p14:creationId xmlns:p14="http://schemas.microsoft.com/office/powerpoint/2010/main" val="158672686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54C7C-B792-5F8E-0253-B7CC46C8F97D}"/>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5D07498-6284-12A9-62CF-92FCE14BC74E}"/>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2C0F69E4-6177-D40D-AE8A-3891448EA8E8}"/>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solidFill>
                  <a:schemeClr val="bg1">
                    <a:lumMod val="50000"/>
                  </a:schemeClr>
                </a:solidFill>
                <a:latin typeface="Garamond" panose="02020404030301010803" pitchFamily="18" charset="0"/>
                <a:cs typeface="Times New Roman" pitchFamily="18" charset="0"/>
              </a:rPr>
              <a:t>NetLogo</a:t>
            </a:r>
            <a:r>
              <a:rPr lang="en-US" dirty="0">
                <a:solidFill>
                  <a:schemeClr val="bg1">
                    <a:lumMod val="50000"/>
                  </a:schemeClr>
                </a:solidFill>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11962869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0C937947-1301-E2B6-CBCE-CF8D0DE59DF4}"/>
              </a:ext>
            </a:extLst>
          </p:cNvPr>
          <p:cNvSpPr txBox="1"/>
          <p:nvPr/>
        </p:nvSpPr>
        <p:spPr>
          <a:xfrm>
            <a:off x="2505364" y="1027384"/>
            <a:ext cx="6192980" cy="1172822"/>
          </a:xfrm>
          <a:prstGeom prst="rect">
            <a:avLst/>
          </a:prstGeom>
          <a:solidFill>
            <a:schemeClr val="bg1">
              <a:lumMod val="75000"/>
            </a:schemeClr>
          </a:solidFill>
        </p:spPr>
        <p:txBody>
          <a:bodyPr wrap="square">
            <a:spAutoFit/>
          </a:bodyPr>
          <a:lstStyle/>
          <a:p>
            <a:pPr algn="l">
              <a:lnSpc>
                <a:spcPct val="130000"/>
              </a:lnSpc>
              <a:spcBef>
                <a:spcPts val="600"/>
              </a:spcBef>
              <a:spcAft>
                <a:spcPts val="600"/>
              </a:spcAft>
            </a:pPr>
            <a:r>
              <a:rPr lang="en-US" b="0" i="0" u="none" strike="noStrike" baseline="0">
                <a:latin typeface="+mj-lt"/>
              </a:rPr>
              <a:t>find </a:t>
            </a:r>
            <a:r>
              <a:rPr lang="en-US" b="0" i="1" u="none" strike="noStrike" baseline="0">
                <a:latin typeface="+mj-lt"/>
              </a:rPr>
              <a:t>x </a:t>
            </a:r>
            <a:r>
              <a:rPr lang="en-US" b="0" i="0" u="none" strike="noStrike" baseline="0">
                <a:latin typeface="+mj-lt"/>
              </a:rPr>
              <a:t>which minimizes </a:t>
            </a:r>
            <a:r>
              <a:rPr lang="en-US" b="0" i="1" u="none" strike="noStrike" baseline="0">
                <a:latin typeface="+mj-lt"/>
              </a:rPr>
              <a:t>f</a:t>
            </a:r>
            <a:r>
              <a:rPr lang="en-US" b="0" i="0" u="none" strike="noStrike" baseline="0">
                <a:latin typeface="+mj-lt"/>
              </a:rPr>
              <a:t>(</a:t>
            </a:r>
            <a:r>
              <a:rPr lang="en-US" b="0" i="1" u="none" strike="noStrike" baseline="0">
                <a:latin typeface="+mj-lt"/>
              </a:rPr>
              <a:t>x</a:t>
            </a:r>
            <a:r>
              <a:rPr lang="en-US" b="0" i="0" u="none" strike="noStrike" baseline="0">
                <a:latin typeface="+mj-lt"/>
              </a:rPr>
              <a:t>) = (</a:t>
            </a:r>
            <a:r>
              <a:rPr lang="en-US" b="0" i="1" u="none" strike="noStrike" baseline="0">
                <a:latin typeface="+mj-lt"/>
              </a:rPr>
              <a:t>x </a:t>
            </a:r>
            <a:r>
              <a:rPr lang="en-US" b="0" i="0" u="none" strike="noStrike" baseline="0">
                <a:latin typeface="+mj-lt"/>
              </a:rPr>
              <a:t>– 6)</a:t>
            </a:r>
            <a:r>
              <a:rPr lang="en-US" b="0" i="0" u="none" strike="noStrike" baseline="30000">
                <a:latin typeface="+mj-lt"/>
              </a:rPr>
              <a:t>2</a:t>
            </a:r>
            <a:r>
              <a:rPr lang="en-US" b="0" i="0" u="none" strike="noStrike" baseline="0">
                <a:latin typeface="+mj-lt"/>
              </a:rPr>
              <a:t>, </a:t>
            </a:r>
          </a:p>
          <a:p>
            <a:pPr algn="l">
              <a:lnSpc>
                <a:spcPct val="130000"/>
              </a:lnSpc>
              <a:spcBef>
                <a:spcPts val="600"/>
              </a:spcBef>
              <a:spcAft>
                <a:spcPts val="600"/>
              </a:spcAft>
            </a:pPr>
            <a:r>
              <a:rPr lang="en-US" b="0" i="0" u="none" strike="noStrike" baseline="0">
                <a:latin typeface="+mj-lt"/>
              </a:rPr>
              <a:t>subject to the constraint 0 ≤ </a:t>
            </a:r>
            <a:r>
              <a:rPr lang="en-US" b="0" i="1" u="none" strike="noStrike" baseline="0">
                <a:latin typeface="+mj-lt"/>
              </a:rPr>
              <a:t>x </a:t>
            </a:r>
            <a:r>
              <a:rPr lang="en-US" b="0" i="0" u="none" strike="noStrike" baseline="0">
                <a:latin typeface="+mj-lt"/>
              </a:rPr>
              <a:t>≤ 31</a:t>
            </a:r>
            <a:endParaRPr lang="en-US">
              <a:latin typeface="+mj-lt"/>
            </a:endParaRPr>
          </a:p>
        </p:txBody>
      </p:sp>
      <p:sp>
        <p:nvSpPr>
          <p:cNvPr id="12" name="TextBox 11">
            <a:extLst>
              <a:ext uri="{FF2B5EF4-FFF2-40B4-BE49-F238E27FC236}">
                <a16:creationId xmlns:a16="http://schemas.microsoft.com/office/drawing/2014/main" id="{103DBA1A-6C77-97B9-0537-940BE56C9B36}"/>
              </a:ext>
            </a:extLst>
          </p:cNvPr>
          <p:cNvSpPr txBox="1"/>
          <p:nvPr/>
        </p:nvSpPr>
        <p:spPr>
          <a:xfrm>
            <a:off x="0" y="2755735"/>
            <a:ext cx="12192000" cy="3074881"/>
          </a:xfrm>
          <a:prstGeom prst="rect">
            <a:avLst/>
          </a:prstGeom>
          <a:noFill/>
        </p:spPr>
        <p:txBody>
          <a:bodyPr wrap="square">
            <a:spAutoFit/>
          </a:bodyPr>
          <a:lstStyle/>
          <a:p>
            <a:pPr algn="l">
              <a:lnSpc>
                <a:spcPct val="130000"/>
              </a:lnSpc>
              <a:spcBef>
                <a:spcPts val="600"/>
              </a:spcBef>
              <a:spcAft>
                <a:spcPts val="600"/>
              </a:spcAft>
            </a:pPr>
            <a:r>
              <a:rPr lang="en-US" sz="2400" b="0" i="0" u="none" strike="noStrike" baseline="0">
                <a:latin typeface="+mj-lt"/>
              </a:rPr>
              <a:t>Assume that:</a:t>
            </a:r>
          </a:p>
          <a:p>
            <a:pPr marL="231775" lvl="1" indent="-228600">
              <a:lnSpc>
                <a:spcPct val="130000"/>
              </a:lnSpc>
              <a:spcBef>
                <a:spcPts val="600"/>
              </a:spcBef>
              <a:spcAft>
                <a:spcPts val="600"/>
              </a:spcAft>
              <a:buFont typeface="Georgia" pitchFamily="18" charset="0"/>
              <a:buChar char="◊"/>
              <a:tabLst>
                <a:tab pos="574675" algn="l"/>
              </a:tabLst>
            </a:pPr>
            <a:r>
              <a:rPr lang="en-US">
                <a:latin typeface="Garamond" panose="02020404030301010803" pitchFamily="18" charset="0"/>
              </a:rPr>
              <a:t>the initial temperature T</a:t>
            </a:r>
            <a:r>
              <a:rPr lang="en-US" baseline="-25000">
                <a:latin typeface="Garamond" panose="02020404030301010803" pitchFamily="18" charset="0"/>
              </a:rPr>
              <a:t>0</a:t>
            </a:r>
            <a:r>
              <a:rPr lang="en-US">
                <a:latin typeface="Garamond" panose="02020404030301010803" pitchFamily="18" charset="0"/>
              </a:rPr>
              <a:t> = 5, </a:t>
            </a:r>
          </a:p>
          <a:p>
            <a:pPr marL="231775" lvl="1" indent="-228600">
              <a:lnSpc>
                <a:spcPct val="130000"/>
              </a:lnSpc>
              <a:spcBef>
                <a:spcPts val="600"/>
              </a:spcBef>
              <a:spcAft>
                <a:spcPts val="600"/>
              </a:spcAft>
              <a:buFont typeface="Georgia" pitchFamily="18" charset="0"/>
              <a:buChar char="◊"/>
              <a:tabLst>
                <a:tab pos="574675" algn="l"/>
              </a:tabLst>
            </a:pPr>
            <a:r>
              <a:rPr lang="en-US">
                <a:latin typeface="Garamond" panose="02020404030301010803" pitchFamily="18" charset="0"/>
              </a:rPr>
              <a:t>the number of iterations per temperature is 2, and </a:t>
            </a:r>
          </a:p>
          <a:p>
            <a:pPr marL="231775" lvl="1" indent="-228600">
              <a:lnSpc>
                <a:spcPct val="130000"/>
              </a:lnSpc>
              <a:spcBef>
                <a:spcPts val="600"/>
              </a:spcBef>
              <a:spcAft>
                <a:spcPts val="600"/>
              </a:spcAft>
              <a:buFont typeface="Georgia" pitchFamily="18" charset="0"/>
              <a:buChar char="◊"/>
              <a:tabLst>
                <a:tab pos="574675" algn="l"/>
              </a:tabLst>
            </a:pPr>
            <a:r>
              <a:rPr lang="en-US">
                <a:latin typeface="Garamond" panose="02020404030301010803" pitchFamily="18" charset="0"/>
              </a:rPr>
              <a:t>the geometric cooling factor α = 0.85. </a:t>
            </a:r>
          </a:p>
          <a:p>
            <a:pPr algn="l">
              <a:lnSpc>
                <a:spcPct val="130000"/>
              </a:lnSpc>
              <a:spcBef>
                <a:spcPts val="600"/>
              </a:spcBef>
              <a:spcAft>
                <a:spcPts val="600"/>
              </a:spcAft>
            </a:pPr>
            <a:r>
              <a:rPr lang="en-US" sz="2400" b="0" i="0" u="none" strike="noStrike" baseline="0">
                <a:latin typeface="+mj-lt"/>
              </a:rPr>
              <a:t>Let’s carry out a few hand iterations to show how SA can solve this problem.</a:t>
            </a:r>
            <a:endParaRPr lang="en-US">
              <a:latin typeface="+mj-lt"/>
            </a:endParaRPr>
          </a:p>
        </p:txBody>
      </p:sp>
    </p:spTree>
    <p:extLst>
      <p:ext uri="{BB962C8B-B14F-4D97-AF65-F5344CB8AC3E}">
        <p14:creationId xmlns:p14="http://schemas.microsoft.com/office/powerpoint/2010/main" val="33672832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3FEC2-FA8D-485F-D122-3452952C6D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B531F08B-DC7E-11E7-3FB9-B85247787F1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D80BDBD6-4458-3E5E-E21B-785CFA00B128}"/>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Initialization: Initial Solution</a:t>
            </a:r>
          </a:p>
        </p:txBody>
      </p:sp>
      <p:sp>
        <p:nvSpPr>
          <p:cNvPr id="3" name="TextBox 2">
            <a:extLst>
              <a:ext uri="{FF2B5EF4-FFF2-40B4-BE49-F238E27FC236}">
                <a16:creationId xmlns:a16="http://schemas.microsoft.com/office/drawing/2014/main" id="{F08CBBBE-5D1E-7C93-902A-D223FE25D87B}"/>
              </a:ext>
            </a:extLst>
          </p:cNvPr>
          <p:cNvSpPr txBox="1"/>
          <p:nvPr/>
        </p:nvSpPr>
        <p:spPr>
          <a:xfrm>
            <a:off x="205507" y="1105890"/>
            <a:ext cx="11995727" cy="1499065"/>
          </a:xfrm>
          <a:prstGeom prst="rect">
            <a:avLst/>
          </a:prstGeom>
          <a:noFill/>
        </p:spPr>
        <p:txBody>
          <a:bodyPr wrap="square">
            <a:spAutoFit/>
          </a:bodyPr>
          <a:lstStyle/>
          <a:p>
            <a:pPr algn="l">
              <a:lnSpc>
                <a:spcPct val="130000"/>
              </a:lnSpc>
              <a:spcBef>
                <a:spcPts val="600"/>
              </a:spcBef>
              <a:spcAft>
                <a:spcPts val="600"/>
              </a:spcAft>
            </a:pPr>
            <a:r>
              <a:rPr lang="en-US" sz="2400" b="0" i="0" u="none" strike="noStrike" baseline="0">
                <a:latin typeface="+mj-lt"/>
              </a:rPr>
              <a:t>We can start with an initial random solution from the range of </a:t>
            </a:r>
            <a:r>
              <a:rPr lang="en-US" sz="2400" b="0" i="1" u="none" strike="noStrike" baseline="0">
                <a:latin typeface="+mj-lt"/>
              </a:rPr>
              <a:t>x</a:t>
            </a:r>
            <a:r>
              <a:rPr lang="en-US" sz="2400" b="0" i="0" u="none" strike="noStrike" baseline="0">
                <a:latin typeface="+mj-lt"/>
              </a:rPr>
              <a:t>. Different neighboring solutions can be generated by adding a random floating value chosen from a Gaussian or normal distribution with a given mean and standard deviation</a:t>
            </a:r>
            <a:endParaRPr lang="en-US">
              <a:latin typeface="+mj-lt"/>
            </a:endParaRPr>
          </a:p>
        </p:txBody>
      </p:sp>
      <p:sp>
        <p:nvSpPr>
          <p:cNvPr id="5" name="TextBox 4">
            <a:extLst>
              <a:ext uri="{FF2B5EF4-FFF2-40B4-BE49-F238E27FC236}">
                <a16:creationId xmlns:a16="http://schemas.microsoft.com/office/drawing/2014/main" id="{339CDC65-CE72-3CF7-F880-116520465640}"/>
              </a:ext>
            </a:extLst>
          </p:cNvPr>
          <p:cNvSpPr txBox="1"/>
          <p:nvPr/>
        </p:nvSpPr>
        <p:spPr>
          <a:xfrm>
            <a:off x="287095" y="2818084"/>
            <a:ext cx="5373255" cy="1966500"/>
          </a:xfrm>
          <a:prstGeom prst="rect">
            <a:avLst/>
          </a:prstGeom>
          <a:solidFill>
            <a:srgbClr val="FFEAA7"/>
          </a:solidFill>
        </p:spPr>
        <p:txBody>
          <a:bodyPr wrap="square">
            <a:spAutoFit/>
          </a:bodyPr>
          <a:lstStyle/>
          <a:p>
            <a:pPr>
              <a:lnSpc>
                <a:spcPct val="130000"/>
              </a:lnSpc>
              <a:spcBef>
                <a:spcPts val="600"/>
              </a:spcBef>
              <a:spcAft>
                <a:spcPts val="600"/>
              </a:spcAft>
            </a:pPr>
            <a:r>
              <a:rPr lang="en-US" sz="2000" b="0">
                <a:solidFill>
                  <a:srgbClr val="0000FF"/>
                </a:solidFill>
                <a:effectLst/>
                <a:latin typeface="Consolas" panose="020B0609020204030204" pitchFamily="49" charset="0"/>
              </a:rPr>
              <a:t>import</a:t>
            </a:r>
            <a:r>
              <a:rPr lang="en-US" sz="2000" b="0">
                <a:solidFill>
                  <a:srgbClr val="000000"/>
                </a:solidFill>
                <a:effectLst/>
                <a:latin typeface="Consolas" panose="020B0609020204030204" pitchFamily="49" charset="0"/>
              </a:rPr>
              <a:t> random</a:t>
            </a:r>
          </a:p>
          <a:p>
            <a:pPr>
              <a:lnSpc>
                <a:spcPct val="130000"/>
              </a:lnSpc>
              <a:spcBef>
                <a:spcPts val="600"/>
              </a:spcBef>
              <a:spcAft>
                <a:spcPts val="600"/>
              </a:spcAft>
            </a:pPr>
            <a:r>
              <a:rPr lang="en-US" sz="2000" b="0">
                <a:solidFill>
                  <a:srgbClr val="000000"/>
                </a:solidFill>
                <a:effectLst/>
                <a:latin typeface="Consolas" panose="020B0609020204030204" pitchFamily="49" charset="0"/>
              </a:rPr>
              <a:t>mu, sigma = </a:t>
            </a:r>
            <a:r>
              <a:rPr lang="en-US" sz="2000" b="0">
                <a:solidFill>
                  <a:srgbClr val="098658"/>
                </a:solidFill>
                <a:effectLst/>
                <a:latin typeface="Consolas" panose="020B0609020204030204" pitchFamily="49" charset="0"/>
              </a:rPr>
              <a:t>0</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r>
              <a:rPr lang="en-US" sz="2000" b="0">
                <a:solidFill>
                  <a:srgbClr val="008000"/>
                </a:solidFill>
                <a:effectLst/>
                <a:latin typeface="Consolas" panose="020B0609020204030204" pitchFamily="49" charset="0"/>
              </a:rPr>
              <a:t># mean and standard deviation</a:t>
            </a:r>
            <a:endParaRPr lang="en-US" sz="2000" b="0">
              <a:solidFill>
                <a:srgbClr val="000000"/>
              </a:solidFill>
              <a:effectLst/>
              <a:latin typeface="Consolas" panose="020B0609020204030204" pitchFamily="49" charset="0"/>
            </a:endParaRPr>
          </a:p>
          <a:p>
            <a:pPr>
              <a:lnSpc>
                <a:spcPct val="130000"/>
              </a:lnSpc>
              <a:spcBef>
                <a:spcPts val="600"/>
              </a:spcBef>
              <a:spcAft>
                <a:spcPts val="600"/>
              </a:spcAft>
            </a:pPr>
            <a:r>
              <a:rPr lang="en-US" sz="2000" b="0">
                <a:solidFill>
                  <a:srgbClr val="000000"/>
                </a:solidFill>
                <a:effectLst/>
                <a:latin typeface="Consolas" panose="020B0609020204030204" pitchFamily="49" charset="0"/>
              </a:rPr>
              <a:t>print(</a:t>
            </a:r>
            <a:r>
              <a:rPr lang="en-US" sz="2000" b="0" err="1">
                <a:solidFill>
                  <a:srgbClr val="000000"/>
                </a:solidFill>
                <a:effectLst/>
                <a:latin typeface="Consolas" panose="020B0609020204030204" pitchFamily="49" charset="0"/>
              </a:rPr>
              <a:t>random.gauss</a:t>
            </a:r>
            <a:r>
              <a:rPr lang="en-US" sz="2000" b="0">
                <a:solidFill>
                  <a:srgbClr val="000000"/>
                </a:solidFill>
                <a:effectLst/>
                <a:latin typeface="Consolas" panose="020B0609020204030204" pitchFamily="49" charset="0"/>
              </a:rPr>
              <a:t>(mu, sigma))</a:t>
            </a:r>
          </a:p>
        </p:txBody>
      </p:sp>
      <p:sp>
        <p:nvSpPr>
          <p:cNvPr id="9" name="TextBox 8">
            <a:extLst>
              <a:ext uri="{FF2B5EF4-FFF2-40B4-BE49-F238E27FC236}">
                <a16:creationId xmlns:a16="http://schemas.microsoft.com/office/drawing/2014/main" id="{592FBDBC-1795-3782-D646-6D22311FF912}"/>
              </a:ext>
            </a:extLst>
          </p:cNvPr>
          <p:cNvSpPr txBox="1"/>
          <p:nvPr/>
        </p:nvSpPr>
        <p:spPr>
          <a:xfrm>
            <a:off x="196274" y="4997713"/>
            <a:ext cx="8185726" cy="1172822"/>
          </a:xfrm>
          <a:prstGeom prst="rect">
            <a:avLst/>
          </a:prstGeom>
          <a:noFill/>
        </p:spPr>
        <p:txBody>
          <a:bodyPr wrap="square">
            <a:spAutoFit/>
          </a:bodyPr>
          <a:lstStyle/>
          <a:p>
            <a:pPr>
              <a:lnSpc>
                <a:spcPct val="130000"/>
              </a:lnSpc>
              <a:spcBef>
                <a:spcPts val="600"/>
              </a:spcBef>
              <a:spcAft>
                <a:spcPts val="600"/>
              </a:spcAft>
            </a:pPr>
            <a:r>
              <a:rPr lang="en-US">
                <a:latin typeface="+mj-lt"/>
              </a:rPr>
              <a:t>An initial solution is randomly generated, and its cost is evaluated</a:t>
            </a:r>
          </a:p>
          <a:p>
            <a:pPr>
              <a:lnSpc>
                <a:spcPct val="130000"/>
              </a:lnSpc>
              <a:spcBef>
                <a:spcPts val="600"/>
              </a:spcBef>
              <a:spcAft>
                <a:spcPts val="600"/>
              </a:spcAft>
            </a:pPr>
            <a:r>
              <a:rPr lang="en-US">
                <a:latin typeface="+mj-lt"/>
              </a:rPr>
              <a:t>as follows: x = 2 and f(2) = 16.</a:t>
            </a:r>
          </a:p>
        </p:txBody>
      </p:sp>
      <p:pic>
        <p:nvPicPr>
          <p:cNvPr id="14" name="Picture 13">
            <a:extLst>
              <a:ext uri="{FF2B5EF4-FFF2-40B4-BE49-F238E27FC236}">
                <a16:creationId xmlns:a16="http://schemas.microsoft.com/office/drawing/2014/main" id="{7B86FA8C-92AF-A591-934E-73E668F09829}"/>
              </a:ext>
            </a:extLst>
          </p:cNvPr>
          <p:cNvPicPr>
            <a:picLocks noChangeAspect="1"/>
          </p:cNvPicPr>
          <p:nvPr/>
        </p:nvPicPr>
        <p:blipFill>
          <a:blip r:embed="rId3"/>
          <a:stretch>
            <a:fillRect/>
          </a:stretch>
        </p:blipFill>
        <p:spPr>
          <a:xfrm>
            <a:off x="5856623" y="2452633"/>
            <a:ext cx="3970020" cy="2545080"/>
          </a:xfrm>
          <a:prstGeom prst="rect">
            <a:avLst/>
          </a:prstGeom>
        </p:spPr>
      </p:pic>
    </p:spTree>
    <p:extLst>
      <p:ext uri="{BB962C8B-B14F-4D97-AF65-F5344CB8AC3E}">
        <p14:creationId xmlns:p14="http://schemas.microsoft.com/office/powerpoint/2010/main" val="378205867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9507C-4FD6-542D-50F4-4EDC57C2C2CB}"/>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91021D-19ED-6C5F-3AC3-742BEFFA381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C0B9E1A6-341D-D9EB-6B7F-BC8539222CE3}"/>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Interation-1</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C5FF5A-8322-A03E-4BE2-F9D680757A38}"/>
                  </a:ext>
                </a:extLst>
              </p:cNvPr>
              <p:cNvSpPr txBox="1"/>
              <p:nvPr/>
            </p:nvSpPr>
            <p:spPr>
              <a:xfrm>
                <a:off x="205507" y="1105890"/>
                <a:ext cx="11995727" cy="1018933"/>
              </a:xfrm>
              <a:prstGeom prst="rect">
                <a:avLst/>
              </a:prstGeom>
              <a:noFill/>
            </p:spPr>
            <p:txBody>
              <a:bodyPr wrap="square">
                <a:spAutoFit/>
              </a:bodyPr>
              <a:lstStyle/>
              <a:p>
                <a:pPr algn="l">
                  <a:lnSpc>
                    <a:spcPct val="130000"/>
                  </a:lnSpc>
                  <a:spcBef>
                    <a:spcPts val="600"/>
                  </a:spcBef>
                  <a:spcAft>
                    <a:spcPts val="600"/>
                  </a:spcAft>
                </a:pPr>
                <a:r>
                  <a:rPr lang="en-US" sz="2400" b="0" i="0" u="none" strike="noStrike" baseline="0">
                    <a:latin typeface="+mj-lt"/>
                  </a:rPr>
                  <a:t>A new solution </a:t>
                </a:r>
                <a14:m>
                  <m:oMath xmlns:m="http://schemas.openxmlformats.org/officeDocument/2006/math">
                    <m:r>
                      <a:rPr lang="en-US" sz="2400" b="0" i="1" u="none" strike="noStrike" baseline="0" dirty="0" smtClean="0">
                        <a:latin typeface="Cambria Math" panose="02040503050406030204" pitchFamily="18" charset="0"/>
                      </a:rPr>
                      <m:t>𝑥</m:t>
                    </m:r>
                  </m:oMath>
                </a14:m>
                <a:r>
                  <a:rPr lang="en-US" sz="2400" b="0" i="0" u="none" strike="noStrike" baseline="0">
                    <a:latin typeface="+mj-lt"/>
                  </a:rPr>
                  <a:t> = 2.25 is generated by adding a random value from a Gaussian distribution using the following code:</a:t>
                </a:r>
                <a:endParaRPr lang="en-US">
                  <a:latin typeface="+mj-lt"/>
                </a:endParaRPr>
              </a:p>
            </p:txBody>
          </p:sp>
        </mc:Choice>
        <mc:Fallback xmlns="">
          <p:sp>
            <p:nvSpPr>
              <p:cNvPr id="3" name="TextBox 2">
                <a:extLst>
                  <a:ext uri="{FF2B5EF4-FFF2-40B4-BE49-F238E27FC236}">
                    <a16:creationId xmlns:a16="http://schemas.microsoft.com/office/drawing/2014/main" id="{65C5FF5A-8322-A03E-4BE2-F9D680757A38}"/>
                  </a:ext>
                </a:extLst>
              </p:cNvPr>
              <p:cNvSpPr txBox="1">
                <a:spLocks noRot="1" noChangeAspect="1" noMove="1" noResize="1" noEditPoints="1" noAdjustHandles="1" noChangeArrowheads="1" noChangeShapeType="1" noTextEdit="1"/>
              </p:cNvSpPr>
              <p:nvPr/>
            </p:nvSpPr>
            <p:spPr>
              <a:xfrm>
                <a:off x="205507" y="1105890"/>
                <a:ext cx="11995727" cy="1018933"/>
              </a:xfrm>
              <a:prstGeom prst="rect">
                <a:avLst/>
              </a:prstGeom>
              <a:blipFill>
                <a:blip r:embed="rId3"/>
                <a:stretch>
                  <a:fillRect l="-813"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0A4B72B-5CAB-9EF7-8BBB-FFB7EA0F60B4}"/>
              </a:ext>
            </a:extLst>
          </p:cNvPr>
          <p:cNvSpPr txBox="1"/>
          <p:nvPr/>
        </p:nvSpPr>
        <p:spPr>
          <a:xfrm>
            <a:off x="205507" y="2233884"/>
            <a:ext cx="5373255" cy="1012393"/>
          </a:xfrm>
          <a:prstGeom prst="rect">
            <a:avLst/>
          </a:prstGeom>
          <a:solidFill>
            <a:srgbClr val="FFEAA7"/>
          </a:solidFill>
        </p:spPr>
        <p:txBody>
          <a:bodyPr wrap="square">
            <a:spAutoFit/>
          </a:bodyPr>
          <a:lstStyle/>
          <a:p>
            <a:pPr>
              <a:lnSpc>
                <a:spcPct val="130000"/>
              </a:lnSpc>
              <a:spcBef>
                <a:spcPts val="600"/>
              </a:spcBef>
              <a:spcAft>
                <a:spcPts val="600"/>
              </a:spcAft>
            </a:pPr>
            <a:r>
              <a:rPr lang="en-US" sz="2000" b="0">
                <a:solidFill>
                  <a:srgbClr val="0000FF"/>
                </a:solidFill>
                <a:effectLst/>
                <a:latin typeface="Consolas" panose="020B0609020204030204" pitchFamily="49" charset="0"/>
              </a:rPr>
              <a:t>import</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numpy</a:t>
            </a: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as</a:t>
            </a:r>
            <a:r>
              <a:rPr lang="en-US" sz="2000" b="0">
                <a:solidFill>
                  <a:srgbClr val="000000"/>
                </a:solidFill>
                <a:effectLst/>
                <a:latin typeface="Consolas" panose="020B0609020204030204" pitchFamily="49" charset="0"/>
              </a:rPr>
              <a:t> np</a:t>
            </a:r>
          </a:p>
          <a:p>
            <a:pPr>
              <a:lnSpc>
                <a:spcPct val="130000"/>
              </a:lnSpc>
              <a:spcBef>
                <a:spcPts val="600"/>
              </a:spcBef>
              <a:spcAft>
                <a:spcPts val="600"/>
              </a:spcAft>
            </a:pPr>
            <a:r>
              <a:rPr lang="en-US" sz="2000" b="0">
                <a:solidFill>
                  <a:srgbClr val="000000"/>
                </a:solidFill>
                <a:effectLst/>
                <a:latin typeface="Consolas" panose="020B0609020204030204" pitchFamily="49" charset="0"/>
              </a:rPr>
              <a:t>x=</a:t>
            </a:r>
            <a:r>
              <a:rPr lang="en-US" sz="2000" b="0" err="1">
                <a:solidFill>
                  <a:srgbClr val="000000"/>
                </a:solidFill>
                <a:effectLst/>
                <a:latin typeface="Consolas" panose="020B0609020204030204" pitchFamily="49" charset="0"/>
              </a:rPr>
              <a:t>x+np.random.normal</a:t>
            </a:r>
            <a:r>
              <a:rPr lang="en-US" sz="2000" b="0">
                <a:solidFill>
                  <a:srgbClr val="000000"/>
                </a:solidFill>
                <a:effectLst/>
                <a:latin typeface="Consolas" panose="020B0609020204030204" pitchFamily="49" charset="0"/>
              </a:rPr>
              <a:t>(mu, sigma, </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0506C1-5C5C-42E6-D059-05AAAE06356D}"/>
                  </a:ext>
                </a:extLst>
              </p:cNvPr>
              <p:cNvSpPr txBox="1"/>
              <p:nvPr/>
            </p:nvSpPr>
            <p:spPr>
              <a:xfrm>
                <a:off x="196274" y="3524987"/>
                <a:ext cx="11709400" cy="480003"/>
              </a:xfrm>
              <a:prstGeom prst="rect">
                <a:avLst/>
              </a:prstGeom>
              <a:noFill/>
            </p:spPr>
            <p:txBody>
              <a:bodyPr wrap="square">
                <a:spAutoFit/>
              </a:bodyPr>
              <a:lstStyle/>
              <a:p>
                <a14:m>
                  <m:oMath xmlns:m="http://schemas.openxmlformats.org/officeDocument/2006/math">
                    <m:r>
                      <a:rPr lang="en-US" i="1" dirty="0" smtClean="0">
                        <a:latin typeface="Cambria Math" panose="02040503050406030204" pitchFamily="18" charset="0"/>
                      </a:rPr>
                      <m:t>𝑓</m:t>
                    </m:r>
                  </m:oMath>
                </a14:m>
                <a:r>
                  <a:rPr lang="en-US">
                    <a:latin typeface="+mj-lt"/>
                  </a:rPr>
                  <a:t>(2.25) = 14.06 is an improving solution and so is accepted</a:t>
                </a:r>
                <a:r>
                  <a:rPr lang="en-US" sz="2400" b="0" i="0" u="none" strike="noStrike" baseline="0">
                    <a:latin typeface="NewBaskervilleStd-Roman"/>
                  </a:rPr>
                  <a:t>.</a:t>
                </a:r>
                <a:endParaRPr lang="en-US"/>
              </a:p>
            </p:txBody>
          </p:sp>
        </mc:Choice>
        <mc:Fallback xmlns="">
          <p:sp>
            <p:nvSpPr>
              <p:cNvPr id="6" name="TextBox 5">
                <a:extLst>
                  <a:ext uri="{FF2B5EF4-FFF2-40B4-BE49-F238E27FC236}">
                    <a16:creationId xmlns:a16="http://schemas.microsoft.com/office/drawing/2014/main" id="{310506C1-5C5C-42E6-D059-05AAAE06356D}"/>
                  </a:ext>
                </a:extLst>
              </p:cNvPr>
              <p:cNvSpPr txBox="1">
                <a:spLocks noRot="1" noChangeAspect="1" noMove="1" noResize="1" noEditPoints="1" noAdjustHandles="1" noChangeArrowheads="1" noChangeShapeType="1" noTextEdit="1"/>
              </p:cNvSpPr>
              <p:nvPr/>
            </p:nvSpPr>
            <p:spPr>
              <a:xfrm>
                <a:off x="196274" y="3524987"/>
                <a:ext cx="11709400" cy="480003"/>
              </a:xfrm>
              <a:prstGeom prst="rect">
                <a:avLst/>
              </a:prstGeom>
              <a:blipFill>
                <a:blip r:embed="rId4"/>
                <a:stretch>
                  <a:fillRect l="-416" t="-6329" b="-27848"/>
                </a:stretch>
              </a:blipFill>
            </p:spPr>
            <p:txBody>
              <a:bodyPr/>
              <a:lstStyle/>
              <a:p>
                <a:r>
                  <a:rPr lang="en-US">
                    <a:noFill/>
                  </a:rPr>
                  <a:t> </a:t>
                </a:r>
              </a:p>
            </p:txBody>
          </p:sp>
        </mc:Fallback>
      </mc:AlternateContent>
    </p:spTree>
    <p:extLst>
      <p:ext uri="{BB962C8B-B14F-4D97-AF65-F5344CB8AC3E}">
        <p14:creationId xmlns:p14="http://schemas.microsoft.com/office/powerpoint/2010/main" val="359001506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24DAA-3B1C-3DA2-6D4B-F4A4A023189A}"/>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7290D136-8105-51C1-0B45-1B0B0108E31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4D1DB84C-B560-10A4-69D8-B3B5389AC1FD}"/>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Interation-2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A901B0-38FC-6C61-8947-5C2D339337FA}"/>
                  </a:ext>
                </a:extLst>
              </p:cNvPr>
              <p:cNvSpPr txBox="1"/>
              <p:nvPr/>
            </p:nvSpPr>
            <p:spPr>
              <a:xfrm>
                <a:off x="205507" y="1105890"/>
                <a:ext cx="11995727" cy="2133084"/>
              </a:xfrm>
              <a:prstGeom prst="rect">
                <a:avLst/>
              </a:prstGeom>
              <a:noFill/>
            </p:spPr>
            <p:txBody>
              <a:bodyPr wrap="square">
                <a:spAutoFit/>
              </a:bodyPr>
              <a:lstStyle/>
              <a:p>
                <a:pPr algn="l">
                  <a:lnSpc>
                    <a:spcPct val="130000"/>
                  </a:lnSpc>
                  <a:spcBef>
                    <a:spcPts val="600"/>
                  </a:spcBef>
                  <a:spcAft>
                    <a:spcPts val="600"/>
                  </a:spcAft>
                </a:pPr>
                <a:r>
                  <a:rPr lang="en-US" sz="2400" b="0" i="0" u="none" strike="noStrike" baseline="0">
                    <a:latin typeface="+mj-lt"/>
                  </a:rPr>
                  <a:t>A new solution is generated by adding a random value to the last accepted solution from the previous iteration. </a:t>
                </a:r>
              </a:p>
              <a:p>
                <a:pPr algn="l">
                  <a:lnSpc>
                    <a:spcPct val="130000"/>
                  </a:lnSpc>
                  <a:spcBef>
                    <a:spcPts val="600"/>
                  </a:spcBef>
                  <a:spcAft>
                    <a:spcPts val="600"/>
                  </a:spcAft>
                </a:pPr>
                <a:r>
                  <a:rPr lang="en-US" sz="2400" b="0" i="0" u="none" strike="noStrike" baseline="0">
                    <a:latin typeface="+mj-lt"/>
                  </a:rPr>
                  <a:t>The new solution </a:t>
                </a:r>
                <a14:m>
                  <m:oMath xmlns:m="http://schemas.openxmlformats.org/officeDocument/2006/math">
                    <m:r>
                      <a:rPr lang="en-US" sz="2400" b="0" i="1" u="none" strike="noStrike" baseline="0" dirty="0" smtClean="0">
                        <a:latin typeface="Cambria Math" panose="02040503050406030204" pitchFamily="18" charset="0"/>
                      </a:rPr>
                      <m:t>𝑥</m:t>
                    </m:r>
                  </m:oMath>
                </a14:m>
                <a:r>
                  <a:rPr lang="en-US" sz="2400" b="0" i="0" u="none" strike="noStrike" baseline="0">
                    <a:latin typeface="+mj-lt"/>
                  </a:rPr>
                  <a:t> =2.25 – 1.07 =1.18, </a:t>
                </a:r>
                <a14:m>
                  <m:oMath xmlns:m="http://schemas.openxmlformats.org/officeDocument/2006/math">
                    <m:r>
                      <a:rPr lang="en-US" sz="2400" b="0" i="1" u="none" strike="noStrike" baseline="0" dirty="0" smtClean="0">
                        <a:latin typeface="Cambria Math" panose="02040503050406030204" pitchFamily="18" charset="0"/>
                      </a:rPr>
                      <m:t>𝑓</m:t>
                    </m:r>
                  </m:oMath>
                </a14:m>
                <a:r>
                  <a:rPr lang="en-US" sz="2400" b="0" i="0" u="none" strike="noStrike" baseline="0">
                    <a:latin typeface="+mj-lt"/>
                  </a:rPr>
                  <a:t>(1.18) = 23.23 is a non-improving solution, so the acceptance probability must be calculated:</a:t>
                </a:r>
                <a:endParaRPr lang="en-US">
                  <a:latin typeface="+mj-lt"/>
                </a:endParaRPr>
              </a:p>
            </p:txBody>
          </p:sp>
        </mc:Choice>
        <mc:Fallback xmlns="">
          <p:sp>
            <p:nvSpPr>
              <p:cNvPr id="3" name="TextBox 2">
                <a:extLst>
                  <a:ext uri="{FF2B5EF4-FFF2-40B4-BE49-F238E27FC236}">
                    <a16:creationId xmlns:a16="http://schemas.microsoft.com/office/drawing/2014/main" id="{A0A901B0-38FC-6C61-8947-5C2D339337FA}"/>
                  </a:ext>
                </a:extLst>
              </p:cNvPr>
              <p:cNvSpPr txBox="1">
                <a:spLocks noRot="1" noChangeAspect="1" noMove="1" noResize="1" noEditPoints="1" noAdjustHandles="1" noChangeArrowheads="1" noChangeShapeType="1" noTextEdit="1"/>
              </p:cNvSpPr>
              <p:nvPr/>
            </p:nvSpPr>
            <p:spPr>
              <a:xfrm>
                <a:off x="205507" y="1105890"/>
                <a:ext cx="11995727" cy="2133084"/>
              </a:xfrm>
              <a:prstGeom prst="rect">
                <a:avLst/>
              </a:prstGeom>
              <a:blipFill>
                <a:blip r:embed="rId3"/>
                <a:stretch>
                  <a:fillRect l="-813" b="-5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216618-F858-44FB-9C9D-7E8A89092586}"/>
                  </a:ext>
                </a:extLst>
              </p:cNvPr>
              <p:cNvSpPr txBox="1"/>
              <p:nvPr/>
            </p:nvSpPr>
            <p:spPr>
              <a:xfrm>
                <a:off x="2552700" y="3315174"/>
                <a:ext cx="5116978" cy="445828"/>
              </a:xfrm>
              <a:prstGeom prst="rect">
                <a:avLst/>
              </a:prstGeom>
              <a:solidFill>
                <a:schemeClr val="bg1">
                  <a:lumMod val="75000"/>
                </a:schemeClr>
              </a:solidFill>
            </p:spPr>
            <p:txBody>
              <a:bodyPr wrap="none" lIns="0" tIns="0" rIns="0" bIns="0" rtlCol="0">
                <a:spAutoFit/>
              </a:bodyPr>
              <a:lstStyle/>
              <a:p>
                <a:pPr>
                  <a:lnSpc>
                    <a:spcPct val="130000"/>
                  </a:lnSpc>
                  <a:spcBef>
                    <a:spcPts val="600"/>
                  </a:spcBef>
                  <a:spcAft>
                    <a:spcPts val="600"/>
                  </a:spcAft>
                </a:pP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sup>
                    </m:sSup>
                  </m:oMath>
                </a14:m>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(23.23−14.06)</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sup>
                    </m:sSup>
                    <m:r>
                      <a:rPr lang="en-US" b="0" i="1" smtClean="0">
                        <a:latin typeface="Cambria Math" panose="02040503050406030204" pitchFamily="18" charset="0"/>
                        <a:ea typeface="Cambria Math" panose="02040503050406030204" pitchFamily="18" charset="0"/>
                      </a:rPr>
                      <m:t>=0.1597</m:t>
                    </m:r>
                  </m:oMath>
                </a14:m>
                <a:endParaRPr lang="en-US"/>
              </a:p>
            </p:txBody>
          </p:sp>
        </mc:Choice>
        <mc:Fallback xmlns="">
          <p:sp>
            <p:nvSpPr>
              <p:cNvPr id="4" name="TextBox 3">
                <a:extLst>
                  <a:ext uri="{FF2B5EF4-FFF2-40B4-BE49-F238E27FC236}">
                    <a16:creationId xmlns:a16="http://schemas.microsoft.com/office/drawing/2014/main" id="{73216618-F858-44FB-9C9D-7E8A89092586}"/>
                  </a:ext>
                </a:extLst>
              </p:cNvPr>
              <p:cNvSpPr txBox="1">
                <a:spLocks noRot="1" noChangeAspect="1" noMove="1" noResize="1" noEditPoints="1" noAdjustHandles="1" noChangeArrowheads="1" noChangeShapeType="1" noTextEdit="1"/>
              </p:cNvSpPr>
              <p:nvPr/>
            </p:nvSpPr>
            <p:spPr>
              <a:xfrm>
                <a:off x="2552700" y="3315174"/>
                <a:ext cx="5116978" cy="445828"/>
              </a:xfrm>
              <a:prstGeom prst="rect">
                <a:avLst/>
              </a:prstGeom>
              <a:blipFill>
                <a:blip r:embed="rId4"/>
                <a:stretch>
                  <a:fillRect t="-4110" b="-41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A2E89B-80CB-7AA0-3534-B20437F0322F}"/>
                  </a:ext>
                </a:extLst>
              </p:cNvPr>
              <p:cNvSpPr txBox="1"/>
              <p:nvPr/>
            </p:nvSpPr>
            <p:spPr>
              <a:xfrm>
                <a:off x="205506" y="4106723"/>
                <a:ext cx="11986493" cy="1018933"/>
              </a:xfrm>
              <a:prstGeom prst="rect">
                <a:avLst/>
              </a:prstGeom>
              <a:noFill/>
            </p:spPr>
            <p:txBody>
              <a:bodyPr wrap="square">
                <a:spAutoFit/>
              </a:bodyPr>
              <a:lstStyle/>
              <a:p>
                <a:pPr>
                  <a:lnSpc>
                    <a:spcPct val="130000"/>
                  </a:lnSpc>
                  <a:spcBef>
                    <a:spcPts val="600"/>
                  </a:spcBef>
                  <a:spcAft>
                    <a:spcPts val="600"/>
                  </a:spcAft>
                </a:pPr>
                <a:r>
                  <a:rPr lang="en-US">
                    <a:latin typeface="+mj-lt"/>
                  </a:rPr>
                  <a:t>We generate a random number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 </m:t>
                    </m:r>
                  </m:oMath>
                </a14:m>
                <a:r>
                  <a:rPr lang="en-US">
                    <a:latin typeface="+mj-lt"/>
                  </a:rPr>
                  <a:t>between (0,1), and let’s say it was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 </m:t>
                    </m:r>
                  </m:oMath>
                </a14:m>
                <a:r>
                  <a:rPr lang="en-US">
                    <a:latin typeface="+mj-lt"/>
                  </a:rPr>
                  <a:t>= 0.37. As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𝑟</m:t>
                    </m:r>
                  </m:oMath>
                </a14:m>
                <a:r>
                  <a:rPr lang="en-US">
                    <a:latin typeface="+mj-lt"/>
                  </a:rPr>
                  <a:t>, we reject this solution.</a:t>
                </a:r>
              </a:p>
            </p:txBody>
          </p:sp>
        </mc:Choice>
        <mc:Fallback xmlns="">
          <p:sp>
            <p:nvSpPr>
              <p:cNvPr id="8" name="TextBox 7">
                <a:extLst>
                  <a:ext uri="{FF2B5EF4-FFF2-40B4-BE49-F238E27FC236}">
                    <a16:creationId xmlns:a16="http://schemas.microsoft.com/office/drawing/2014/main" id="{DBA2E89B-80CB-7AA0-3534-B20437F0322F}"/>
                  </a:ext>
                </a:extLst>
              </p:cNvPr>
              <p:cNvSpPr txBox="1">
                <a:spLocks noRot="1" noChangeAspect="1" noMove="1" noResize="1" noEditPoints="1" noAdjustHandles="1" noChangeArrowheads="1" noChangeShapeType="1" noTextEdit="1"/>
              </p:cNvSpPr>
              <p:nvPr/>
            </p:nvSpPr>
            <p:spPr>
              <a:xfrm>
                <a:off x="205506" y="4106723"/>
                <a:ext cx="11986493" cy="1018933"/>
              </a:xfrm>
              <a:prstGeom prst="rect">
                <a:avLst/>
              </a:prstGeom>
              <a:blipFill>
                <a:blip r:embed="rId5"/>
                <a:stretch>
                  <a:fillRect l="-814" b="-12575"/>
                </a:stretch>
              </a:blipFill>
            </p:spPr>
            <p:txBody>
              <a:bodyPr/>
              <a:lstStyle/>
              <a:p>
                <a:r>
                  <a:rPr lang="en-US">
                    <a:noFill/>
                  </a:rPr>
                  <a:t> </a:t>
                </a:r>
              </a:p>
            </p:txBody>
          </p:sp>
        </mc:Fallback>
      </mc:AlternateContent>
    </p:spTree>
    <p:extLst>
      <p:ext uri="{BB962C8B-B14F-4D97-AF65-F5344CB8AC3E}">
        <p14:creationId xmlns:p14="http://schemas.microsoft.com/office/powerpoint/2010/main" val="7482244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B54B-A7D8-FBC6-419B-C183E115FD7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396CFC04-4E87-5B37-8842-5FE6A6ED818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1F07372D-B5AE-9C33-8B2D-524A61F1FA87}"/>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Interation-3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F3D1E4-DF1C-5B0E-491A-977ACF34EEB7}"/>
                  </a:ext>
                </a:extLst>
              </p:cNvPr>
              <p:cNvSpPr txBox="1"/>
              <p:nvPr/>
            </p:nvSpPr>
            <p:spPr>
              <a:xfrm>
                <a:off x="205507" y="1105890"/>
                <a:ext cx="11995727" cy="1018933"/>
              </a:xfrm>
              <a:prstGeom prst="rect">
                <a:avLst/>
              </a:prstGeom>
              <a:noFill/>
            </p:spPr>
            <p:txBody>
              <a:bodyPr wrap="square">
                <a:spAutoFit/>
              </a:bodyPr>
              <a:lstStyle/>
              <a:p>
                <a:pPr algn="l">
                  <a:lnSpc>
                    <a:spcPct val="130000"/>
                  </a:lnSpc>
                  <a:spcBef>
                    <a:spcPts val="600"/>
                  </a:spcBef>
                  <a:spcAft>
                    <a:spcPts val="600"/>
                  </a:spcAft>
                </a:pPr>
                <a:r>
                  <a:rPr lang="en-US" sz="2400" b="0" i="0" u="none" strike="noStrike" baseline="0">
                    <a:latin typeface="+mj-lt"/>
                  </a:rPr>
                  <a:t>We update the temperature because we have used the initial temperature</a:t>
                </a:r>
                <a14:m>
                  <m:oMath xmlns:m="http://schemas.openxmlformats.org/officeDocument/2006/math">
                    <m:r>
                      <a:rPr lang="en-US" sz="2400" b="0" i="0" u="none" strike="noStrike" baseline="0" dirty="0" smtClean="0">
                        <a:latin typeface="Cambria Math" panose="02040503050406030204" pitchFamily="18" charset="0"/>
                      </a:rPr>
                      <m:t> </m:t>
                    </m:r>
                    <m:r>
                      <a:rPr lang="en-US" sz="2400" b="0" i="1" u="none" strike="noStrike" baseline="0" dirty="0" smtClean="0">
                        <a:latin typeface="Cambria Math" panose="02040503050406030204" pitchFamily="18" charset="0"/>
                      </a:rPr>
                      <m:t>𝑇</m:t>
                    </m:r>
                    <m:r>
                      <a:rPr lang="en-US" sz="2400" b="0" i="1" u="none" strike="noStrike" baseline="-25000" dirty="0" smtClean="0">
                        <a:latin typeface="Cambria Math" panose="02040503050406030204" pitchFamily="18" charset="0"/>
                      </a:rPr>
                      <m:t>0</m:t>
                    </m:r>
                  </m:oMath>
                </a14:m>
                <a:r>
                  <a:rPr lang="en-US" sz="2400" b="0" i="0" u="none" strike="noStrike" baseline="0">
                    <a:latin typeface="+mj-lt"/>
                  </a:rPr>
                  <a:t> = 5 for two iterations so far. Following geometric cooling, the new temperature is</a:t>
                </a:r>
                <a:endParaRPr lang="en-US">
                  <a:latin typeface="+mj-lt"/>
                </a:endParaRPr>
              </a:p>
            </p:txBody>
          </p:sp>
        </mc:Choice>
        <mc:Fallback xmlns="">
          <p:sp>
            <p:nvSpPr>
              <p:cNvPr id="3" name="TextBox 2">
                <a:extLst>
                  <a:ext uri="{FF2B5EF4-FFF2-40B4-BE49-F238E27FC236}">
                    <a16:creationId xmlns:a16="http://schemas.microsoft.com/office/drawing/2014/main" id="{EFF3D1E4-DF1C-5B0E-491A-977ACF34EEB7}"/>
                  </a:ext>
                </a:extLst>
              </p:cNvPr>
              <p:cNvSpPr txBox="1">
                <a:spLocks noRot="1" noChangeAspect="1" noMove="1" noResize="1" noEditPoints="1" noAdjustHandles="1" noChangeArrowheads="1" noChangeShapeType="1" noTextEdit="1"/>
              </p:cNvSpPr>
              <p:nvPr/>
            </p:nvSpPr>
            <p:spPr>
              <a:xfrm>
                <a:off x="205507" y="1105890"/>
                <a:ext cx="11995727" cy="1018933"/>
              </a:xfrm>
              <a:prstGeom prst="rect">
                <a:avLst/>
              </a:prstGeom>
              <a:blipFill>
                <a:blip r:embed="rId3"/>
                <a:stretch>
                  <a:fillRect l="-813"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E34F5E-ECC5-FE7D-3324-EA4BE002F782}"/>
                  </a:ext>
                </a:extLst>
              </p:cNvPr>
              <p:cNvSpPr txBox="1"/>
              <p:nvPr/>
            </p:nvSpPr>
            <p:spPr>
              <a:xfrm>
                <a:off x="2788211" y="2347700"/>
                <a:ext cx="3956404" cy="572593"/>
              </a:xfrm>
              <a:prstGeom prst="rect">
                <a:avLst/>
              </a:prstGeom>
              <a:solidFill>
                <a:schemeClr val="bg1">
                  <a:lumMod val="75000"/>
                </a:schemeClr>
              </a:solidFill>
            </p:spPr>
            <p:txBody>
              <a:bodyPr wrap="none" lIns="0" tIns="0" rIns="0" bIns="0" rtlCol="0">
                <a:spAutoFit/>
              </a:bodyPr>
              <a:lstStyle/>
              <a:p>
                <a:pPr>
                  <a:lnSpc>
                    <a:spcPct val="130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1</m:t>
                          </m:r>
                        </m:sub>
                      </m:sSub>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b="0" i="1" dirty="0" smtClean="0">
                              <a:latin typeface="Cambria Math" panose="02040503050406030204" pitchFamily="18" charset="0"/>
                            </a:rPr>
                            <m:t>𝑜</m:t>
                          </m:r>
                        </m:sub>
                      </m:sSub>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𝛼</m:t>
                          </m:r>
                        </m:e>
                        <m:sup>
                          <m:r>
                            <a:rPr lang="en-US" b="0" i="1" dirty="0" smtClean="0">
                              <a:latin typeface="Cambria Math" panose="02040503050406030204" pitchFamily="18" charset="0"/>
                            </a:rPr>
                            <m:t>𝑖</m:t>
                          </m:r>
                        </m:sup>
                      </m:sSup>
                      <m:r>
                        <a:rPr lang="en-US" b="0" i="1" dirty="0" smtClean="0">
                          <a:latin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0.85</m:t>
                          </m:r>
                        </m:e>
                        <m:sup>
                          <m:r>
                            <a:rPr lang="en-US" b="0" i="1" dirty="0" smtClean="0">
                              <a:latin typeface="Cambria Math" panose="02040503050406030204" pitchFamily="18" charset="0"/>
                              <a:ea typeface="Cambria Math" panose="02040503050406030204" pitchFamily="18" charset="0"/>
                            </a:rPr>
                            <m:t>1</m:t>
                          </m:r>
                        </m:sup>
                      </m:sSup>
                      <m:r>
                        <a:rPr lang="en-US" b="0" i="1" dirty="0" smtClean="0">
                          <a:latin typeface="Cambria Math" panose="02040503050406030204" pitchFamily="18" charset="0"/>
                          <a:ea typeface="Cambria Math" panose="02040503050406030204" pitchFamily="18" charset="0"/>
                        </a:rPr>
                        <m:t>=4.25</m:t>
                      </m:r>
                    </m:oMath>
                  </m:oMathPara>
                </a14:m>
                <a:endParaRPr lang="en-US"/>
              </a:p>
            </p:txBody>
          </p:sp>
        </mc:Choice>
        <mc:Fallback xmlns="">
          <p:sp>
            <p:nvSpPr>
              <p:cNvPr id="4" name="TextBox 3">
                <a:extLst>
                  <a:ext uri="{FF2B5EF4-FFF2-40B4-BE49-F238E27FC236}">
                    <a16:creationId xmlns:a16="http://schemas.microsoft.com/office/drawing/2014/main" id="{1BE34F5E-ECC5-FE7D-3324-EA4BE002F782}"/>
                  </a:ext>
                </a:extLst>
              </p:cNvPr>
              <p:cNvSpPr txBox="1">
                <a:spLocks noRot="1" noChangeAspect="1" noMove="1" noResize="1" noEditPoints="1" noAdjustHandles="1" noChangeArrowheads="1" noChangeShapeType="1" noTextEdit="1"/>
              </p:cNvSpPr>
              <p:nvPr/>
            </p:nvSpPr>
            <p:spPr>
              <a:xfrm>
                <a:off x="2788211" y="2347700"/>
                <a:ext cx="3956404" cy="57259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ED326A-4280-5DD3-172F-EF42A4B057E7}"/>
                  </a:ext>
                </a:extLst>
              </p:cNvPr>
              <p:cNvSpPr txBox="1"/>
              <p:nvPr/>
            </p:nvSpPr>
            <p:spPr>
              <a:xfrm>
                <a:off x="205507" y="3110793"/>
                <a:ext cx="11986493" cy="2767104"/>
              </a:xfrm>
              <a:prstGeom prst="rect">
                <a:avLst/>
              </a:prstGeom>
              <a:noFill/>
            </p:spPr>
            <p:txBody>
              <a:bodyPr wrap="square">
                <a:spAutoFit/>
              </a:bodyPr>
              <a:lstStyle/>
              <a:p>
                <a:pPr>
                  <a:lnSpc>
                    <a:spcPct val="130000"/>
                  </a:lnSpc>
                  <a:spcBef>
                    <a:spcPts val="600"/>
                  </a:spcBef>
                  <a:spcAft>
                    <a:spcPts val="600"/>
                  </a:spcAft>
                </a:pPr>
                <a:r>
                  <a:rPr lang="en-US">
                    <a:latin typeface="+mj-lt"/>
                  </a:rPr>
                  <a:t>We’ll use this value for two iterations starting with this iteration. </a:t>
                </a:r>
              </a:p>
              <a:p>
                <a:pPr>
                  <a:lnSpc>
                    <a:spcPct val="130000"/>
                  </a:lnSpc>
                  <a:spcBef>
                    <a:spcPts val="600"/>
                  </a:spcBef>
                  <a:spcAft>
                    <a:spcPts val="600"/>
                  </a:spcAft>
                </a:pPr>
                <a:r>
                  <a:rPr lang="en-US">
                    <a:latin typeface="+mj-lt"/>
                  </a:rPr>
                  <a:t>We’ll now generate a new solution based on the last accepted solution by adding a random value from a Gaussian distribution. </a:t>
                </a:r>
              </a:p>
              <a:p>
                <a:pPr>
                  <a:lnSpc>
                    <a:spcPct val="130000"/>
                  </a:lnSpc>
                  <a:spcBef>
                    <a:spcPts val="600"/>
                  </a:spcBef>
                  <a:spcAft>
                    <a:spcPts val="600"/>
                  </a:spcAft>
                </a:pPr>
                <a:r>
                  <a:rPr lang="en-US">
                    <a:latin typeface="+mj-lt"/>
                  </a:rPr>
                  <a:t>The new solution is </a:t>
                </a:r>
                <a14:m>
                  <m:oMath xmlns:m="http://schemas.openxmlformats.org/officeDocument/2006/math">
                    <m:r>
                      <a:rPr lang="en-US" i="1" dirty="0" smtClean="0">
                        <a:latin typeface="Cambria Math" panose="02040503050406030204" pitchFamily="18" charset="0"/>
                      </a:rPr>
                      <m:t>𝑥</m:t>
                    </m:r>
                  </m:oMath>
                </a14:m>
                <a:r>
                  <a:rPr lang="en-US">
                    <a:latin typeface="+mj-lt"/>
                  </a:rPr>
                  <a:t> = 2.25 + 1.57 = 3.82 with </a:t>
                </a:r>
                <a14:m>
                  <m:oMath xmlns:m="http://schemas.openxmlformats.org/officeDocument/2006/math">
                    <m:r>
                      <a:rPr lang="en-US" i="1" dirty="0" smtClean="0">
                        <a:latin typeface="Cambria Math" panose="02040503050406030204" pitchFamily="18" charset="0"/>
                      </a:rPr>
                      <m:t>𝑓</m:t>
                    </m:r>
                  </m:oMath>
                </a14:m>
                <a:r>
                  <a:rPr lang="en-US">
                    <a:latin typeface="+mj-lt"/>
                  </a:rPr>
                  <a:t>(3.82) = 4.75. This is an improving solution, so it’s accepted, and the search continues.</a:t>
                </a:r>
              </a:p>
            </p:txBody>
          </p:sp>
        </mc:Choice>
        <mc:Fallback xmlns="">
          <p:sp>
            <p:nvSpPr>
              <p:cNvPr id="8" name="TextBox 7">
                <a:extLst>
                  <a:ext uri="{FF2B5EF4-FFF2-40B4-BE49-F238E27FC236}">
                    <a16:creationId xmlns:a16="http://schemas.microsoft.com/office/drawing/2014/main" id="{79ED326A-4280-5DD3-172F-EF42A4B057E7}"/>
                  </a:ext>
                </a:extLst>
              </p:cNvPr>
              <p:cNvSpPr txBox="1">
                <a:spLocks noRot="1" noChangeAspect="1" noMove="1" noResize="1" noEditPoints="1" noAdjustHandles="1" noChangeArrowheads="1" noChangeShapeType="1" noTextEdit="1"/>
              </p:cNvSpPr>
              <p:nvPr/>
            </p:nvSpPr>
            <p:spPr>
              <a:xfrm>
                <a:off x="205507" y="3110793"/>
                <a:ext cx="11986493" cy="2767104"/>
              </a:xfrm>
              <a:prstGeom prst="rect">
                <a:avLst/>
              </a:prstGeom>
              <a:blipFill>
                <a:blip r:embed="rId5"/>
                <a:stretch>
                  <a:fillRect l="-814" b="-3965"/>
                </a:stretch>
              </a:blipFill>
            </p:spPr>
            <p:txBody>
              <a:bodyPr/>
              <a:lstStyle/>
              <a:p>
                <a:r>
                  <a:rPr lang="en-US">
                    <a:noFill/>
                  </a:rPr>
                  <a:t> </a:t>
                </a:r>
              </a:p>
            </p:txBody>
          </p:sp>
        </mc:Fallback>
      </mc:AlternateContent>
    </p:spTree>
    <p:extLst>
      <p:ext uri="{BB962C8B-B14F-4D97-AF65-F5344CB8AC3E}">
        <p14:creationId xmlns:p14="http://schemas.microsoft.com/office/powerpoint/2010/main" val="417728664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7C8DB-C104-08B5-6F1F-3CBDB6300CF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0EFD611-DDE9-C531-C2C2-9DD88674642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08815DA5-284D-BB5C-92B9-3143D284A2A9}"/>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Implementation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151F01C-1601-68E5-0B44-E09147E40C96}"/>
                  </a:ext>
                </a:extLst>
              </p:cNvPr>
              <p:cNvSpPr txBox="1"/>
              <p:nvPr/>
            </p:nvSpPr>
            <p:spPr>
              <a:xfrm>
                <a:off x="205507" y="1105890"/>
                <a:ext cx="11995727" cy="3258393"/>
              </a:xfrm>
              <a:prstGeom prst="rect">
                <a:avLst/>
              </a:prstGeom>
              <a:noFill/>
            </p:spPr>
            <p:txBody>
              <a:bodyPr wrap="square">
                <a:spAutoFit/>
              </a:bodyPr>
              <a:lstStyle/>
              <a:p>
                <a:pPr>
                  <a:lnSpc>
                    <a:spcPct val="130000"/>
                  </a:lnSpc>
                  <a:spcBef>
                    <a:spcPts val="600"/>
                  </a:spcBef>
                  <a:spcAft>
                    <a:spcPts val="600"/>
                  </a:spcAft>
                </a:pPr>
                <a:r>
                  <a:rPr lang="en-US">
                    <a:latin typeface="+mj-lt"/>
                  </a:rPr>
                  <a:t>SciPy provides Python implementations for SA algorithms and other algorithms to handle mathematical optimization problems. </a:t>
                </a:r>
                <a:r>
                  <a:rPr lang="en-US" sz="2000" err="1">
                    <a:solidFill>
                      <a:srgbClr val="000000"/>
                    </a:solidFill>
                    <a:latin typeface="Consolas" panose="020B0609020204030204" pitchFamily="49" charset="0"/>
                  </a:rPr>
                  <a:t>scipy.optimize.anneal</a:t>
                </a:r>
                <a:r>
                  <a:rPr lang="en-US" sz="2000">
                    <a:solidFill>
                      <a:srgbClr val="000000"/>
                    </a:solidFill>
                    <a:latin typeface="Consolas" panose="020B0609020204030204" pitchFamily="49" charset="0"/>
                  </a:rPr>
                  <a:t> </a:t>
                </a:r>
                <a:r>
                  <a:rPr lang="en-US">
                    <a:latin typeface="+mj-lt"/>
                  </a:rPr>
                  <a:t>is deprecated in SciPy, and a </a:t>
                </a:r>
                <a:r>
                  <a:rPr lang="en-US" sz="2000" err="1">
                    <a:solidFill>
                      <a:srgbClr val="000000"/>
                    </a:solidFill>
                    <a:latin typeface="Consolas" panose="020B0609020204030204" pitchFamily="49" charset="0"/>
                  </a:rPr>
                  <a:t>dual_annealing</a:t>
                </a:r>
                <a:r>
                  <a:rPr lang="en-US" sz="2000">
                    <a:solidFill>
                      <a:srgbClr val="000000"/>
                    </a:solidFill>
                    <a:latin typeface="Consolas" panose="020B0609020204030204" pitchFamily="49" charset="0"/>
                  </a:rPr>
                  <a:t>() </a:t>
                </a:r>
                <a:r>
                  <a:rPr lang="en-US">
                    <a:latin typeface="+mj-lt"/>
                  </a:rPr>
                  <a:t>function is available instead. </a:t>
                </a:r>
              </a:p>
              <a:p>
                <a:pPr>
                  <a:lnSpc>
                    <a:spcPct val="130000"/>
                  </a:lnSpc>
                  <a:spcBef>
                    <a:spcPts val="600"/>
                  </a:spcBef>
                  <a:spcAft>
                    <a:spcPts val="600"/>
                  </a:spcAft>
                </a:pPr>
                <a:r>
                  <a:rPr lang="en-US">
                    <a:latin typeface="+mj-lt"/>
                  </a:rPr>
                  <a:t>The following listing shows the </a:t>
                </a:r>
                <a:r>
                  <a:rPr lang="en-US" err="1">
                    <a:latin typeface="+mj-lt"/>
                  </a:rPr>
                  <a:t>Bohachevsky</a:t>
                </a:r>
                <a:r>
                  <a:rPr lang="en-US">
                    <a:latin typeface="+mj-lt"/>
                  </a:rPr>
                  <a:t> function (which has the formula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baseline="-25000" dirty="0" smtClean="0">
                        <a:latin typeface="Cambria Math" panose="02040503050406030204" pitchFamily="18" charset="0"/>
                      </a:rPr>
                      <m:t>2</m:t>
                    </m:r>
                    <m:r>
                      <a:rPr lang="en-US" i="1" dirty="0" smtClean="0">
                        <a:latin typeface="Cambria Math" panose="02040503050406030204" pitchFamily="18" charset="0"/>
                      </a:rPr>
                      <m:t>) = </m:t>
                    </m:r>
                  </m:oMath>
                </a14:m>
                <a:r>
                  <a:rPr lang="en-US"/>
                  <a:t> </a:t>
                </a:r>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2</m:t>
                        </m:r>
                      </m:sup>
                    </m:sSubSup>
                    <m:r>
                      <a:rPr lang="en-US" i="1" dirty="0">
                        <a:latin typeface="Cambria Math" panose="02040503050406030204" pitchFamily="18" charset="0"/>
                      </a:rPr>
                      <m:t>+ </m:t>
                    </m:r>
                    <m:r>
                      <a:rPr lang="en-US" i="1" dirty="0" smtClean="0">
                        <a:latin typeface="Cambria Math" panose="02040503050406030204" pitchFamily="18" charset="0"/>
                      </a:rPr>
                      <m:t>2</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b="0" i="1" dirty="0" smtClean="0">
                            <a:latin typeface="Cambria Math" panose="02040503050406030204" pitchFamily="18" charset="0"/>
                          </a:rPr>
                          <m:t>2</m:t>
                        </m:r>
                      </m:sub>
                      <m:sup>
                        <m:r>
                          <a:rPr lang="en-US" i="1" dirty="0">
                            <a:latin typeface="Cambria Math" panose="02040503050406030204" pitchFamily="18" charset="0"/>
                          </a:rPr>
                          <m:t>2</m:t>
                        </m:r>
                      </m:sup>
                    </m:sSubSup>
                    <m:r>
                      <a:rPr lang="en-US" i="1" dirty="0" smtClean="0">
                        <a:latin typeface="Cambria Math" panose="02040503050406030204" pitchFamily="18" charset="0"/>
                      </a:rPr>
                      <m:t> –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3</m:t>
                    </m:r>
                    <m:r>
                      <m:rPr>
                        <m:sty m:val="p"/>
                      </m:rPr>
                      <a:rPr lang="en-US" i="1" dirty="0" smtClean="0">
                        <a:latin typeface="Cambria Math" panose="02040503050406030204" pitchFamily="18" charset="0"/>
                      </a:rPr>
                      <m:t>cos</m:t>
                    </m:r>
                    <m:r>
                      <a:rPr lang="en-US" i="1" dirty="0" smtClean="0">
                        <a:latin typeface="Cambria Math" panose="02040503050406030204" pitchFamily="18" charset="0"/>
                      </a:rPr>
                      <m:t>⁡(</m:t>
                    </m:r>
                    <m:r>
                      <a:rPr lang="en-US" i="1" dirty="0" smtClean="0">
                        <a:latin typeface="Cambria Math" panose="02040503050406030204" pitchFamily="18" charset="0"/>
                      </a:rPr>
                      <m:t>3</m:t>
                    </m:r>
                    <m:r>
                      <a:rPr lang="el-GR" i="1" dirty="0">
                        <a:latin typeface="Cambria Math" panose="02040503050406030204" pitchFamily="18" charset="0"/>
                      </a:rPr>
                      <m:t>𝜋</m:t>
                    </m:r>
                    <m:r>
                      <a:rPr lang="en-US" i="1" dirty="0">
                        <a:latin typeface="Cambria Math" panose="02040503050406030204" pitchFamily="18" charset="0"/>
                      </a:rPr>
                      <m:t>𝑥</m:t>
                    </m:r>
                    <m:r>
                      <a:rPr lang="en-US" i="1" baseline="-25000" dirty="0">
                        <a:latin typeface="Cambria Math" panose="02040503050406030204" pitchFamily="18" charset="0"/>
                      </a:rPr>
                      <m:t>1</m:t>
                    </m:r>
                    <m:r>
                      <a:rPr lang="en-US" i="1" dirty="0">
                        <a:latin typeface="Cambria Math" panose="02040503050406030204" pitchFamily="18" charset="0"/>
                      </a:rPr>
                      <m:t>) – </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4</m:t>
                    </m:r>
                    <m:r>
                      <m:rPr>
                        <m:sty m:val="p"/>
                      </m:rPr>
                      <a:rPr lang="en-US" i="1" dirty="0">
                        <a:latin typeface="Cambria Math" panose="02040503050406030204" pitchFamily="18" charset="0"/>
                      </a:rPr>
                      <m:t>cos</m:t>
                    </m:r>
                    <m:r>
                      <a:rPr lang="en-US" i="1" dirty="0">
                        <a:latin typeface="Cambria Math" panose="02040503050406030204" pitchFamily="18" charset="0"/>
                      </a:rPr>
                      <m:t>⁡(</m:t>
                    </m:r>
                    <m:r>
                      <a:rPr lang="en-US" i="1" dirty="0">
                        <a:latin typeface="Cambria Math" panose="02040503050406030204" pitchFamily="18" charset="0"/>
                      </a:rPr>
                      <m:t>3</m:t>
                    </m:r>
                    <m:r>
                      <a:rPr lang="el-GR" i="1" dirty="0">
                        <a:latin typeface="Cambria Math" panose="02040503050406030204" pitchFamily="18" charset="0"/>
                      </a:rPr>
                      <m:t>𝜋</m:t>
                    </m:r>
                    <m:r>
                      <a:rPr lang="en-US" i="1" dirty="0">
                        <a:latin typeface="Cambria Math" panose="02040503050406030204" pitchFamily="18" charset="0"/>
                      </a:rPr>
                      <m:t>𝑥</m:t>
                    </m:r>
                    <m:r>
                      <a:rPr lang="en-US" i="1" baseline="-25000" dirty="0">
                        <a:latin typeface="Cambria Math" panose="02040503050406030204" pitchFamily="18" charset="0"/>
                      </a:rPr>
                      <m:t>2</m:t>
                    </m:r>
                    <m:r>
                      <a:rPr lang="en-US" i="1" dirty="0">
                        <a:latin typeface="Cambria Math" panose="02040503050406030204" pitchFamily="18" charset="0"/>
                      </a:rPr>
                      <m:t>) + </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7</m:t>
                    </m:r>
                  </m:oMath>
                </a14:m>
                <a:r>
                  <a:rPr lang="en-US">
                    <a:latin typeface="+mj-lt"/>
                  </a:rPr>
                  <a:t>) solution using the SciPy dual annealing algorithm.</a:t>
                </a:r>
              </a:p>
              <a:p>
                <a:pPr>
                  <a:lnSpc>
                    <a:spcPct val="130000"/>
                  </a:lnSpc>
                  <a:spcBef>
                    <a:spcPts val="600"/>
                  </a:spcBef>
                  <a:spcAft>
                    <a:spcPts val="600"/>
                  </a:spcAft>
                </a:pPr>
                <a:r>
                  <a:rPr lang="en-US">
                    <a:latin typeface="+mj-lt"/>
                  </a:rPr>
                  <a:t>The complete listing is available in the GitHub repo.</a:t>
                </a:r>
              </a:p>
            </p:txBody>
          </p:sp>
        </mc:Choice>
        <mc:Fallback xmlns="">
          <p:sp>
            <p:nvSpPr>
              <p:cNvPr id="3" name="TextBox 2">
                <a:extLst>
                  <a:ext uri="{FF2B5EF4-FFF2-40B4-BE49-F238E27FC236}">
                    <a16:creationId xmlns:a16="http://schemas.microsoft.com/office/drawing/2014/main" id="{D151F01C-1601-68E5-0B44-E09147E40C96}"/>
                  </a:ext>
                </a:extLst>
              </p:cNvPr>
              <p:cNvSpPr txBox="1">
                <a:spLocks noRot="1" noChangeAspect="1" noMove="1" noResize="1" noEditPoints="1" noAdjustHandles="1" noChangeArrowheads="1" noChangeShapeType="1" noTextEdit="1"/>
              </p:cNvSpPr>
              <p:nvPr/>
            </p:nvSpPr>
            <p:spPr>
              <a:xfrm>
                <a:off x="205507" y="1105890"/>
                <a:ext cx="11995727" cy="3258393"/>
              </a:xfrm>
              <a:prstGeom prst="rect">
                <a:avLst/>
              </a:prstGeom>
              <a:blipFill>
                <a:blip r:embed="rId3"/>
                <a:stretch>
                  <a:fillRect l="-813" b="-17570"/>
                </a:stretch>
              </a:blipFill>
            </p:spPr>
            <p:txBody>
              <a:bodyPr/>
              <a:lstStyle/>
              <a:p>
                <a:r>
                  <a:rPr lang="en-US">
                    <a:noFill/>
                  </a:rPr>
                  <a:t> </a:t>
                </a:r>
              </a:p>
            </p:txBody>
          </p:sp>
        </mc:Fallback>
      </mc:AlternateContent>
    </p:spTree>
    <p:extLst>
      <p:ext uri="{BB962C8B-B14F-4D97-AF65-F5344CB8AC3E}">
        <p14:creationId xmlns:p14="http://schemas.microsoft.com/office/powerpoint/2010/main" val="32532752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E5F9D-ABD5-0623-B258-544CCD184998}"/>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B090463-895E-B2C7-8D31-C37A56C08C84}"/>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581000AE-CA78-5991-421C-A7897C6F07D3}"/>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Implementation</a:t>
            </a:r>
          </a:p>
        </p:txBody>
      </p:sp>
      <p:pic>
        <p:nvPicPr>
          <p:cNvPr id="5" name="Picture 4">
            <a:extLst>
              <a:ext uri="{FF2B5EF4-FFF2-40B4-BE49-F238E27FC236}">
                <a16:creationId xmlns:a16="http://schemas.microsoft.com/office/drawing/2014/main" id="{3A69CF37-152E-206D-D769-0EF311D78353}"/>
              </a:ext>
            </a:extLst>
          </p:cNvPr>
          <p:cNvPicPr>
            <a:picLocks noChangeAspect="1"/>
          </p:cNvPicPr>
          <p:nvPr/>
        </p:nvPicPr>
        <p:blipFill>
          <a:blip r:embed="rId3"/>
          <a:stretch>
            <a:fillRect/>
          </a:stretch>
        </p:blipFill>
        <p:spPr>
          <a:xfrm>
            <a:off x="228600" y="1184681"/>
            <a:ext cx="11201400" cy="5559028"/>
          </a:xfrm>
          <a:prstGeom prst="rect">
            <a:avLst/>
          </a:prstGeom>
        </p:spPr>
      </p:pic>
    </p:spTree>
    <p:extLst>
      <p:ext uri="{BB962C8B-B14F-4D97-AF65-F5344CB8AC3E}">
        <p14:creationId xmlns:p14="http://schemas.microsoft.com/office/powerpoint/2010/main" val="149628819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896AC-CE10-7270-ACCC-C58F440D1D64}"/>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DB5D3759-F360-0F15-C5C4-B0256845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645" y="860261"/>
            <a:ext cx="7458075" cy="59193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a:extLst>
              <a:ext uri="{FF2B5EF4-FFF2-40B4-BE49-F238E27FC236}">
                <a16:creationId xmlns:a16="http://schemas.microsoft.com/office/drawing/2014/main" id="{444A4F26-F48E-B603-97DA-6503ADE26C9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632F3BF2-DE24-2E18-7713-3F3B67FA2AAA}"/>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Implementation</a:t>
            </a:r>
          </a:p>
        </p:txBody>
      </p:sp>
      <p:sp>
        <p:nvSpPr>
          <p:cNvPr id="3" name="TextBox 2">
            <a:extLst>
              <a:ext uri="{FF2B5EF4-FFF2-40B4-BE49-F238E27FC236}">
                <a16:creationId xmlns:a16="http://schemas.microsoft.com/office/drawing/2014/main" id="{D74069A9-3F99-CABA-5B6C-C2C6F400EEEB}"/>
              </a:ext>
            </a:extLst>
          </p:cNvPr>
          <p:cNvSpPr txBox="1"/>
          <p:nvPr/>
        </p:nvSpPr>
        <p:spPr>
          <a:xfrm>
            <a:off x="205506" y="1105890"/>
            <a:ext cx="3654659" cy="5494005"/>
          </a:xfrm>
          <a:prstGeom prst="rect">
            <a:avLst/>
          </a:prstGeom>
          <a:noFill/>
        </p:spPr>
        <p:txBody>
          <a:bodyPr wrap="square">
            <a:spAutoFit/>
          </a:bodyPr>
          <a:lstStyle/>
          <a:p>
            <a:pPr>
              <a:lnSpc>
                <a:spcPct val="130000"/>
              </a:lnSpc>
              <a:spcBef>
                <a:spcPts val="600"/>
              </a:spcBef>
              <a:spcAft>
                <a:spcPts val="600"/>
              </a:spcAft>
            </a:pPr>
            <a:r>
              <a:rPr lang="en-US">
                <a:latin typeface="+mj-lt"/>
              </a:rPr>
              <a:t>MEALPY is another Python library that provides implementations of different nature-inspired metaheuristic algorithms. </a:t>
            </a:r>
          </a:p>
          <a:p>
            <a:pPr>
              <a:lnSpc>
                <a:spcPct val="130000"/>
              </a:lnSpc>
              <a:spcBef>
                <a:spcPts val="600"/>
              </a:spcBef>
              <a:spcAft>
                <a:spcPts val="600"/>
              </a:spcAft>
            </a:pPr>
            <a:r>
              <a:rPr lang="en-US">
                <a:latin typeface="+mj-lt"/>
              </a:rPr>
              <a:t>As a continuation, the following code shows the </a:t>
            </a:r>
            <a:r>
              <a:rPr lang="en-US" err="1">
                <a:latin typeface="+mj-lt"/>
              </a:rPr>
              <a:t>Bohachevsky</a:t>
            </a:r>
            <a:r>
              <a:rPr lang="en-US">
                <a:latin typeface="+mj-lt"/>
              </a:rPr>
              <a:t> function solution using MEALPY SA (the code is available in the GitHub repo)</a:t>
            </a:r>
          </a:p>
        </p:txBody>
      </p:sp>
      <p:pic>
        <p:nvPicPr>
          <p:cNvPr id="1026" name="Picture 2">
            <a:hlinkClick r:id="rId4"/>
            <a:extLst>
              <a:ext uri="{FF2B5EF4-FFF2-40B4-BE49-F238E27FC236}">
                <a16:creationId xmlns:a16="http://schemas.microsoft.com/office/drawing/2014/main" id="{24B50E3B-C804-3B14-AE9C-8E6A6D218C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2798" y="700369"/>
            <a:ext cx="1531806" cy="179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95473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793F1-6982-52E6-2182-72978146A7B7}"/>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E050A7FD-AB2F-D3E6-07AE-9B50175AB9A1}"/>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4ABC1450-64E2-C3E9-5FA7-863D0F968B84}"/>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latin typeface="Garamond" panose="02020404030301010803" pitchFamily="18" charset="0"/>
                <a:cs typeface="Times New Roman" pitchFamily="18" charset="0"/>
              </a:rPr>
              <a:t>NetLogo</a:t>
            </a:r>
            <a:r>
              <a:rPr lang="en-US" dirty="0">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8883209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3FB4E-B965-A136-088C-7AEABC4C51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690518B-2436-DC78-4801-AFC3C42A751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D9540978-D4B5-92D8-6785-7D08BCF02DE0}"/>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Implementation</a:t>
            </a:r>
          </a:p>
        </p:txBody>
      </p:sp>
      <p:pic>
        <p:nvPicPr>
          <p:cNvPr id="5" name="Picture 4">
            <a:extLst>
              <a:ext uri="{FF2B5EF4-FFF2-40B4-BE49-F238E27FC236}">
                <a16:creationId xmlns:a16="http://schemas.microsoft.com/office/drawing/2014/main" id="{2B4D3D4F-F83A-6D64-47A2-03B4CB70007A}"/>
              </a:ext>
            </a:extLst>
          </p:cNvPr>
          <p:cNvPicPr>
            <a:picLocks noChangeAspect="1"/>
          </p:cNvPicPr>
          <p:nvPr/>
        </p:nvPicPr>
        <p:blipFill>
          <a:blip r:embed="rId3"/>
          <a:stretch>
            <a:fillRect/>
          </a:stretch>
        </p:blipFill>
        <p:spPr>
          <a:xfrm>
            <a:off x="105161" y="1192313"/>
            <a:ext cx="7862108" cy="5664953"/>
          </a:xfrm>
          <a:prstGeom prst="rect">
            <a:avLst/>
          </a:prstGeom>
        </p:spPr>
      </p:pic>
    </p:spTree>
    <p:extLst>
      <p:ext uri="{BB962C8B-B14F-4D97-AF65-F5344CB8AC3E}">
        <p14:creationId xmlns:p14="http://schemas.microsoft.com/office/powerpoint/2010/main" val="138156615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94217-0FF1-9A5C-05E1-4DEB505B5AA8}"/>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55FACD95-7A97-2AC0-B7DA-CD2D5B6E8AA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2F631B22-AA33-694E-1FF8-4B8B6951F901}"/>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Implementation</a:t>
            </a:r>
          </a:p>
        </p:txBody>
      </p:sp>
      <p:pic>
        <p:nvPicPr>
          <p:cNvPr id="4" name="Picture 3">
            <a:extLst>
              <a:ext uri="{FF2B5EF4-FFF2-40B4-BE49-F238E27FC236}">
                <a16:creationId xmlns:a16="http://schemas.microsoft.com/office/drawing/2014/main" id="{F45199DB-8565-6683-F8BA-545AB3147E99}"/>
              </a:ext>
            </a:extLst>
          </p:cNvPr>
          <p:cNvPicPr>
            <a:picLocks noChangeAspect="1"/>
          </p:cNvPicPr>
          <p:nvPr/>
        </p:nvPicPr>
        <p:blipFill>
          <a:blip r:embed="rId3"/>
          <a:stretch>
            <a:fillRect/>
          </a:stretch>
        </p:blipFill>
        <p:spPr>
          <a:xfrm>
            <a:off x="265112" y="1142266"/>
            <a:ext cx="5972175" cy="5715000"/>
          </a:xfrm>
          <a:prstGeom prst="rect">
            <a:avLst/>
          </a:prstGeom>
        </p:spPr>
      </p:pic>
      <p:sp>
        <p:nvSpPr>
          <p:cNvPr id="3" name="TextBox 2">
            <a:extLst>
              <a:ext uri="{FF2B5EF4-FFF2-40B4-BE49-F238E27FC236}">
                <a16:creationId xmlns:a16="http://schemas.microsoft.com/office/drawing/2014/main" id="{94905672-1B4C-E923-F9B0-7C31BB664BB8}"/>
              </a:ext>
            </a:extLst>
          </p:cNvPr>
          <p:cNvSpPr txBox="1"/>
          <p:nvPr/>
        </p:nvSpPr>
        <p:spPr>
          <a:xfrm>
            <a:off x="6370320" y="5852925"/>
            <a:ext cx="5781040" cy="995016"/>
          </a:xfrm>
          <a:prstGeom prst="rect">
            <a:avLst/>
          </a:prstGeom>
          <a:noFill/>
        </p:spPr>
        <p:txBody>
          <a:bodyPr wrap="square" rtlCol="0">
            <a:spAutoFit/>
          </a:bodyPr>
          <a:lstStyle/>
          <a:p>
            <a:r>
              <a:rPr lang="en-US" sz="1800" dirty="0">
                <a:latin typeface="+mj-lt"/>
              </a:rPr>
              <a:t>Code: </a:t>
            </a:r>
            <a:r>
              <a:rPr lang="en-US" sz="1800" dirty="0">
                <a:latin typeface="+mj-lt"/>
                <a:hlinkClick r:id="rId4"/>
              </a:rPr>
              <a:t>https://colab.research.google.com/github/Dr-AlaaKhamis/ISE491/blob/main/3_Trajectory_algorithms/SA/FcnOpt.ipynb</a:t>
            </a:r>
            <a:r>
              <a:rPr lang="en-US" sz="1800" dirty="0">
                <a:latin typeface="+mj-lt"/>
              </a:rPr>
              <a:t> </a:t>
            </a:r>
          </a:p>
        </p:txBody>
      </p:sp>
    </p:spTree>
    <p:extLst>
      <p:ext uri="{BB962C8B-B14F-4D97-AF65-F5344CB8AC3E}">
        <p14:creationId xmlns:p14="http://schemas.microsoft.com/office/powerpoint/2010/main" val="16033908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C6160-9FF2-968A-B7A0-001A3C127DC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480474C6-0F06-13DF-772C-B84D42AB2C8D}"/>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5F4A61CD-6FE8-A448-5A37-B3C946287250}"/>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Solution</a:t>
            </a:r>
          </a:p>
        </p:txBody>
      </p:sp>
      <p:pic>
        <p:nvPicPr>
          <p:cNvPr id="6" name="Picture 5">
            <a:extLst>
              <a:ext uri="{FF2B5EF4-FFF2-40B4-BE49-F238E27FC236}">
                <a16:creationId xmlns:a16="http://schemas.microsoft.com/office/drawing/2014/main" id="{ADCB2AE0-8F67-29B7-C3EA-DEEA910FF816}"/>
              </a:ext>
            </a:extLst>
          </p:cNvPr>
          <p:cNvPicPr>
            <a:picLocks noChangeAspect="1"/>
          </p:cNvPicPr>
          <p:nvPr/>
        </p:nvPicPr>
        <p:blipFill>
          <a:blip r:embed="rId3"/>
          <a:stretch>
            <a:fillRect/>
          </a:stretch>
        </p:blipFill>
        <p:spPr>
          <a:xfrm>
            <a:off x="2688040" y="776218"/>
            <a:ext cx="6815919" cy="5791702"/>
          </a:xfrm>
          <a:prstGeom prst="rect">
            <a:avLst/>
          </a:prstGeom>
        </p:spPr>
      </p:pic>
    </p:spTree>
    <p:extLst>
      <p:ext uri="{BB962C8B-B14F-4D97-AF65-F5344CB8AC3E}">
        <p14:creationId xmlns:p14="http://schemas.microsoft.com/office/powerpoint/2010/main" val="211020674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3561B-B09F-D188-5327-DD9D75EE465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52004D44-D170-D5B5-0CC3-5C96C7CE558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C61BE94E-4F71-C0F7-5FCD-D0D32DC0DC21}"/>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SA Implementation in </a:t>
            </a:r>
            <a:r>
              <a:rPr lang="en-US" b="1" err="1">
                <a:latin typeface="Garamond" panose="02020404030301010803" pitchFamily="18" charset="0"/>
              </a:rPr>
              <a:t>Optalgotools</a:t>
            </a:r>
            <a:endParaRPr lang="en-US" b="1">
              <a:latin typeface="Garamond" panose="02020404030301010803" pitchFamily="18" charset="0"/>
            </a:endParaRPr>
          </a:p>
        </p:txBody>
      </p:sp>
      <p:sp>
        <p:nvSpPr>
          <p:cNvPr id="5" name="TextBox 4">
            <a:extLst>
              <a:ext uri="{FF2B5EF4-FFF2-40B4-BE49-F238E27FC236}">
                <a16:creationId xmlns:a16="http://schemas.microsoft.com/office/drawing/2014/main" id="{526041FA-C99F-FBC1-0E1D-A38DD76B1B00}"/>
              </a:ext>
            </a:extLst>
          </p:cNvPr>
          <p:cNvSpPr txBox="1"/>
          <p:nvPr/>
        </p:nvSpPr>
        <p:spPr>
          <a:xfrm>
            <a:off x="254000" y="1205013"/>
            <a:ext cx="11938000" cy="5537093"/>
          </a:xfrm>
          <a:prstGeom prst="rect">
            <a:avLst/>
          </a:prstGeom>
          <a:noFill/>
        </p:spPr>
        <p:txBody>
          <a:bodyPr wrap="square">
            <a:spAutoFit/>
          </a:bodyPr>
          <a:lstStyle/>
          <a:p>
            <a:pPr algn="l">
              <a:lnSpc>
                <a:spcPct val="120000"/>
              </a:lnSpc>
            </a:pPr>
            <a:r>
              <a:rPr lang="en-US" sz="2400" b="0" i="0" u="none" strike="noStrike" baseline="0">
                <a:solidFill>
                  <a:srgbClr val="000000"/>
                </a:solidFill>
                <a:latin typeface="+mj-lt"/>
              </a:rPr>
              <a:t>In our implementation, these are the SA parameters:</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A maximum number of iterations: </a:t>
            </a:r>
            <a:r>
              <a:rPr lang="en-US" sz="2000" err="1">
                <a:solidFill>
                  <a:srgbClr val="000000"/>
                </a:solidFill>
                <a:latin typeface="Consolas" panose="020B0609020204030204" pitchFamily="49" charset="0"/>
              </a:rPr>
              <a:t>max_iter</a:t>
            </a:r>
            <a:r>
              <a:rPr lang="en-US" sz="2000">
                <a:solidFill>
                  <a:srgbClr val="000000"/>
                </a:solidFill>
                <a:latin typeface="Consolas" panose="020B0609020204030204" pitchFamily="49" charset="0"/>
              </a:rPr>
              <a:t>=1000</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Maximum iterations per temperature: </a:t>
            </a:r>
            <a:r>
              <a:rPr lang="en-US" sz="2000" err="1">
                <a:solidFill>
                  <a:srgbClr val="000000"/>
                </a:solidFill>
                <a:latin typeface="Consolas" panose="020B0609020204030204" pitchFamily="49" charset="0"/>
              </a:rPr>
              <a:t>max_iter_per_temp</a:t>
            </a:r>
            <a:r>
              <a:rPr lang="en-US" sz="2000">
                <a:solidFill>
                  <a:srgbClr val="000000"/>
                </a:solidFill>
                <a:latin typeface="Consolas" panose="020B0609020204030204" pitchFamily="49" charset="0"/>
              </a:rPr>
              <a:t>=100</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An initial temperature: </a:t>
            </a:r>
            <a:r>
              <a:rPr lang="en-US" sz="2000" err="1">
                <a:solidFill>
                  <a:srgbClr val="000000"/>
                </a:solidFill>
                <a:latin typeface="Consolas" panose="020B0609020204030204" pitchFamily="49" charset="0"/>
              </a:rPr>
              <a:t>initial_temp</a:t>
            </a:r>
            <a:r>
              <a:rPr lang="en-US" sz="2000">
                <a:solidFill>
                  <a:srgbClr val="000000"/>
                </a:solidFill>
                <a:latin typeface="Consolas" panose="020B0609020204030204" pitchFamily="49" charset="0"/>
              </a:rPr>
              <a:t>=1000</a:t>
            </a:r>
          </a:p>
          <a:p>
            <a:pPr marL="231775" lvl="1" indent="-228600">
              <a:lnSpc>
                <a:spcPct val="120000"/>
              </a:lnSpc>
              <a:spcBef>
                <a:spcPts val="600"/>
              </a:spcBef>
              <a:spcAft>
                <a:spcPts val="600"/>
              </a:spcAft>
              <a:buFont typeface="Georgia" pitchFamily="18" charset="0"/>
              <a:buChar char="◊"/>
              <a:tabLst>
                <a:tab pos="574675" algn="l"/>
              </a:tabLst>
            </a:pPr>
            <a:r>
              <a:rPr lang="pt-BR">
                <a:latin typeface="+mj-lt"/>
              </a:rPr>
              <a:t>A final temperature: </a:t>
            </a:r>
            <a:r>
              <a:rPr lang="pt-BR" sz="2000">
                <a:solidFill>
                  <a:srgbClr val="000000"/>
                </a:solidFill>
                <a:latin typeface="Consolas" panose="020B0609020204030204" pitchFamily="49" charset="0"/>
              </a:rPr>
              <a:t>final_temp=0.0001</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A cooling schedule: </a:t>
            </a:r>
            <a:r>
              <a:rPr lang="en-US" sz="2000" err="1">
                <a:solidFill>
                  <a:srgbClr val="000000"/>
                </a:solidFill>
                <a:latin typeface="Consolas" panose="020B0609020204030204" pitchFamily="49" charset="0"/>
              </a:rPr>
              <a:t>cooling_schedule</a:t>
            </a:r>
            <a:r>
              <a:rPr lang="en-US" sz="2000">
                <a:solidFill>
                  <a:srgbClr val="000000"/>
                </a:solidFill>
                <a:latin typeface="Consolas" panose="020B0609020204030204" pitchFamily="49" charset="0"/>
              </a:rPr>
              <a:t>='geometric</a:t>
            </a:r>
            <a:r>
              <a:rPr lang="en-US">
                <a:latin typeface="+mj-lt"/>
              </a:rPr>
              <a:t>' (available options: </a:t>
            </a:r>
            <a:r>
              <a:rPr lang="en-US" sz="2000">
                <a:solidFill>
                  <a:srgbClr val="000000"/>
                </a:solidFill>
                <a:latin typeface="Consolas" panose="020B0609020204030204" pitchFamily="49" charset="0"/>
              </a:rPr>
              <a:t>'linear', 'geometric'</a:t>
            </a:r>
            <a:r>
              <a:rPr lang="en-US">
                <a:latin typeface="+mj-lt"/>
              </a:rPr>
              <a:t>, </a:t>
            </a:r>
            <a:r>
              <a:rPr lang="en-US" sz="2000">
                <a:solidFill>
                  <a:srgbClr val="000000"/>
                </a:solidFill>
                <a:latin typeface="Consolas" panose="020B0609020204030204" pitchFamily="49" charset="0"/>
              </a:rPr>
              <a:t>'logarithmic'</a:t>
            </a:r>
            <a:r>
              <a:rPr lang="en-US">
                <a:latin typeface="+mj-lt"/>
              </a:rPr>
              <a:t>, </a:t>
            </a:r>
            <a:r>
              <a:rPr lang="en-US" sz="2000">
                <a:solidFill>
                  <a:srgbClr val="000000"/>
                </a:solidFill>
                <a:latin typeface="Consolas" panose="020B0609020204030204" pitchFamily="49" charset="0"/>
              </a:rPr>
              <a:t>'exponential'</a:t>
            </a:r>
            <a:r>
              <a:rPr lang="en-US">
                <a:latin typeface="+mj-lt"/>
              </a:rPr>
              <a:t>, </a:t>
            </a:r>
            <a:r>
              <a:rPr lang="en-US" sz="2000">
                <a:solidFill>
                  <a:srgbClr val="000000"/>
                </a:solidFill>
                <a:latin typeface="Consolas" panose="020B0609020204030204" pitchFamily="49" charset="0"/>
              </a:rPr>
              <a:t>'</a:t>
            </a:r>
            <a:r>
              <a:rPr lang="en-US" sz="2000" err="1">
                <a:solidFill>
                  <a:srgbClr val="000000"/>
                </a:solidFill>
                <a:latin typeface="Consolas" panose="020B0609020204030204" pitchFamily="49" charset="0"/>
              </a:rPr>
              <a:t>linear_inverse</a:t>
            </a:r>
            <a:r>
              <a:rPr lang="en-US" sz="2000">
                <a:solidFill>
                  <a:srgbClr val="000000"/>
                </a:solidFill>
                <a:latin typeface="Consolas" panose="020B0609020204030204" pitchFamily="49" charset="0"/>
              </a:rPr>
              <a:t>'</a:t>
            </a:r>
            <a:r>
              <a:rPr lang="en-US">
                <a:latin typeface="+mj-lt"/>
              </a:rPr>
              <a:t>)</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A cooling factor: </a:t>
            </a:r>
            <a:r>
              <a:rPr lang="en-US" sz="2000" err="1">
                <a:solidFill>
                  <a:srgbClr val="000000"/>
                </a:solidFill>
                <a:latin typeface="Consolas" panose="020B0609020204030204" pitchFamily="49" charset="0"/>
              </a:rPr>
              <a:t>cooling_alpha</a:t>
            </a:r>
            <a:r>
              <a:rPr lang="en-US" sz="2000">
                <a:solidFill>
                  <a:srgbClr val="000000"/>
                </a:solidFill>
                <a:latin typeface="Consolas" panose="020B0609020204030204" pitchFamily="49" charset="0"/>
              </a:rPr>
              <a:t>=0.9</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A debug option: </a:t>
            </a:r>
            <a:r>
              <a:rPr lang="en-US" sz="2000">
                <a:solidFill>
                  <a:srgbClr val="000000"/>
                </a:solidFill>
                <a:latin typeface="Consolas" panose="020B0609020204030204" pitchFamily="49" charset="0"/>
              </a:rPr>
              <a:t>debug=1</a:t>
            </a:r>
            <a:r>
              <a:rPr lang="en-US">
                <a:latin typeface="+mj-lt"/>
              </a:rPr>
              <a:t> (</a:t>
            </a:r>
            <a:r>
              <a:rPr lang="en-US" sz="2000">
                <a:solidFill>
                  <a:srgbClr val="000000"/>
                </a:solidFill>
                <a:latin typeface="Consolas" panose="020B0609020204030204" pitchFamily="49" charset="0"/>
              </a:rPr>
              <a:t>debug=1</a:t>
            </a:r>
            <a:r>
              <a:rPr lang="en-US">
                <a:latin typeface="+mj-lt"/>
              </a:rPr>
              <a:t> prints the initial and final solution; </a:t>
            </a:r>
            <a:r>
              <a:rPr lang="en-US" sz="2000">
                <a:solidFill>
                  <a:srgbClr val="000000"/>
                </a:solidFill>
                <a:latin typeface="Consolas" panose="020B0609020204030204" pitchFamily="49" charset="0"/>
              </a:rPr>
              <a:t>debug=2</a:t>
            </a:r>
            <a:r>
              <a:rPr lang="en-US">
                <a:latin typeface="+mj-lt"/>
              </a:rPr>
              <a:t> provides hand-iteration tracing)</a:t>
            </a:r>
          </a:p>
        </p:txBody>
      </p:sp>
    </p:spTree>
    <p:extLst>
      <p:ext uri="{BB962C8B-B14F-4D97-AF65-F5344CB8AC3E}">
        <p14:creationId xmlns:p14="http://schemas.microsoft.com/office/powerpoint/2010/main" val="42062224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C46A7-913E-4561-86A6-E33E3CD4C688}"/>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32AFBF2B-2351-C40B-8AB0-8902B131383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B387FD5C-A5D4-F9E5-E2ED-654BD31FED63}"/>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SA Implementation in </a:t>
            </a:r>
            <a:r>
              <a:rPr lang="en-US" b="1" err="1">
                <a:latin typeface="Garamond" panose="02020404030301010803" pitchFamily="18" charset="0"/>
              </a:rPr>
              <a:t>Optalgotools</a:t>
            </a:r>
            <a:endParaRPr lang="en-US" b="1">
              <a:latin typeface="Garamond" panose="02020404030301010803" pitchFamily="18" charset="0"/>
            </a:endParaRPr>
          </a:p>
        </p:txBody>
      </p:sp>
      <p:sp>
        <p:nvSpPr>
          <p:cNvPr id="5" name="TextBox 4">
            <a:extLst>
              <a:ext uri="{FF2B5EF4-FFF2-40B4-BE49-F238E27FC236}">
                <a16:creationId xmlns:a16="http://schemas.microsoft.com/office/drawing/2014/main" id="{85285B88-517F-8CB9-0339-5BBB9D84464E}"/>
              </a:ext>
            </a:extLst>
          </p:cNvPr>
          <p:cNvSpPr txBox="1"/>
          <p:nvPr/>
        </p:nvSpPr>
        <p:spPr>
          <a:xfrm>
            <a:off x="254000" y="1205013"/>
            <a:ext cx="11938000" cy="5383205"/>
          </a:xfrm>
          <a:prstGeom prst="rect">
            <a:avLst/>
          </a:prstGeom>
          <a:noFill/>
        </p:spPr>
        <p:txBody>
          <a:bodyPr wrap="square">
            <a:spAutoFit/>
          </a:bodyPr>
          <a:lstStyle/>
          <a:p>
            <a:pPr algn="l">
              <a:lnSpc>
                <a:spcPct val="120000"/>
              </a:lnSpc>
            </a:pPr>
            <a:r>
              <a:rPr lang="en-US" sz="2400" b="0" i="0" u="none" strike="noStrike" baseline="0">
                <a:solidFill>
                  <a:srgbClr val="000000"/>
                </a:solidFill>
                <a:latin typeface="+mj-lt"/>
              </a:rPr>
              <a:t>We’ll use this implementation to solve the following problems:</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A simple </a:t>
            </a:r>
            <a:r>
              <a:rPr lang="en-US" b="1">
                <a:latin typeface="+mj-lt"/>
              </a:rPr>
              <a:t>quadratic equation</a:t>
            </a:r>
            <a:r>
              <a:rPr lang="en-US">
                <a:latin typeface="+mj-lt"/>
              </a:rPr>
              <a:t>—This is what we used in the hand iterations.</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The </a:t>
            </a:r>
            <a:r>
              <a:rPr lang="en-US" b="1" err="1">
                <a:latin typeface="+mj-lt"/>
              </a:rPr>
              <a:t>Bohachevsky</a:t>
            </a:r>
            <a:r>
              <a:rPr lang="en-US" b="1">
                <a:latin typeface="+mj-lt"/>
              </a:rPr>
              <a:t> function </a:t>
            </a:r>
            <a:r>
              <a:rPr lang="en-US">
                <a:latin typeface="+mj-lt"/>
              </a:rPr>
              <a:t>(global minimum 0)—This is a 2D unimodal function with a bowl shape. </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The </a:t>
            </a:r>
            <a:r>
              <a:rPr lang="en-US" b="1" err="1">
                <a:latin typeface="+mj-lt"/>
              </a:rPr>
              <a:t>Bukin</a:t>
            </a:r>
            <a:r>
              <a:rPr lang="en-US" b="1">
                <a:latin typeface="+mj-lt"/>
              </a:rPr>
              <a:t> function</a:t>
            </a:r>
            <a:r>
              <a:rPr lang="en-US">
                <a:latin typeface="+mj-lt"/>
              </a:rPr>
              <a:t>—This function has many local minima. This function is continuous, convex, </a:t>
            </a:r>
            <a:r>
              <a:rPr lang="en-US" err="1">
                <a:latin typeface="+mj-lt"/>
              </a:rPr>
              <a:t>nonseparable</a:t>
            </a:r>
            <a:r>
              <a:rPr lang="en-US">
                <a:latin typeface="+mj-lt"/>
              </a:rPr>
              <a:t>, nondifferentiable, multimodal, nonrandom, and nonparametric. This requires a derivative-free solver (also known as a black-box solver) such as SA.</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The </a:t>
            </a:r>
            <a:r>
              <a:rPr lang="en-US" b="1" err="1">
                <a:latin typeface="+mj-lt"/>
              </a:rPr>
              <a:t>Gramacy</a:t>
            </a:r>
            <a:r>
              <a:rPr lang="en-US" b="1">
                <a:latin typeface="+mj-lt"/>
              </a:rPr>
              <a:t> &amp; Lee function</a:t>
            </a:r>
            <a:r>
              <a:rPr lang="en-US">
                <a:latin typeface="+mj-lt"/>
              </a:rPr>
              <a:t>—This is a 1D function with multiple local minima</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and local and global trends. </a:t>
            </a:r>
          </a:p>
          <a:p>
            <a:pPr marL="231775" lvl="1" indent="-228600">
              <a:lnSpc>
                <a:spcPct val="120000"/>
              </a:lnSpc>
              <a:spcBef>
                <a:spcPts val="600"/>
              </a:spcBef>
              <a:spcAft>
                <a:spcPts val="600"/>
              </a:spcAft>
              <a:buFont typeface="Georgia" pitchFamily="18" charset="0"/>
              <a:buChar char="◊"/>
              <a:tabLst>
                <a:tab pos="574675" algn="l"/>
              </a:tabLst>
            </a:pPr>
            <a:r>
              <a:rPr lang="en-US">
                <a:latin typeface="+mj-lt"/>
              </a:rPr>
              <a:t>The </a:t>
            </a:r>
            <a:r>
              <a:rPr lang="en-US" b="1" err="1">
                <a:latin typeface="+mj-lt"/>
              </a:rPr>
              <a:t>Griewank</a:t>
            </a:r>
            <a:r>
              <a:rPr lang="en-US" b="1">
                <a:latin typeface="+mj-lt"/>
              </a:rPr>
              <a:t> 1D, 2D, and 3D </a:t>
            </a:r>
            <a:r>
              <a:rPr lang="en-US">
                <a:latin typeface="+mj-lt"/>
              </a:rPr>
              <a:t>functions—These have many widespread local minima.</a:t>
            </a:r>
          </a:p>
        </p:txBody>
      </p:sp>
    </p:spTree>
    <p:extLst>
      <p:ext uri="{BB962C8B-B14F-4D97-AF65-F5344CB8AC3E}">
        <p14:creationId xmlns:p14="http://schemas.microsoft.com/office/powerpoint/2010/main" val="33803210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74C0E-E738-822E-8AB9-9F18AB3BD8D2}"/>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4975F469-8F97-22FA-5967-60EEA234D3E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EB1035E4-0649-1F88-11F1-81321A09C7C5}"/>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SA Implementation in </a:t>
            </a:r>
            <a:r>
              <a:rPr lang="en-US" b="1" err="1">
                <a:latin typeface="Garamond" panose="02020404030301010803" pitchFamily="18" charset="0"/>
              </a:rPr>
              <a:t>Optalgotools</a:t>
            </a:r>
            <a:endParaRPr lang="en-US" b="1">
              <a:latin typeface="Garamond" panose="02020404030301010803" pitchFamily="18" charset="0"/>
            </a:endParaRPr>
          </a:p>
        </p:txBody>
      </p:sp>
      <p:pic>
        <p:nvPicPr>
          <p:cNvPr id="4" name="Picture 3">
            <a:extLst>
              <a:ext uri="{FF2B5EF4-FFF2-40B4-BE49-F238E27FC236}">
                <a16:creationId xmlns:a16="http://schemas.microsoft.com/office/drawing/2014/main" id="{C40A9398-5F83-A565-3C0F-9A0820BB3909}"/>
              </a:ext>
            </a:extLst>
          </p:cNvPr>
          <p:cNvPicPr>
            <a:picLocks noChangeAspect="1"/>
          </p:cNvPicPr>
          <p:nvPr/>
        </p:nvPicPr>
        <p:blipFill>
          <a:blip r:embed="rId3"/>
          <a:stretch>
            <a:fillRect/>
          </a:stretch>
        </p:blipFill>
        <p:spPr>
          <a:xfrm>
            <a:off x="182203" y="1184681"/>
            <a:ext cx="6994950" cy="5511800"/>
          </a:xfrm>
          <a:prstGeom prst="rect">
            <a:avLst/>
          </a:prstGeom>
        </p:spPr>
      </p:pic>
    </p:spTree>
    <p:extLst>
      <p:ext uri="{BB962C8B-B14F-4D97-AF65-F5344CB8AC3E}">
        <p14:creationId xmlns:p14="http://schemas.microsoft.com/office/powerpoint/2010/main" val="29922850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67F3-4E24-9CEF-4882-1049CF0C8D1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6EA64-384C-D2B7-C510-AFBDF8AE247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Function Optimization</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D045B18B-C0CF-CEE0-FC37-BCB94C6B55CB}"/>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SA Implementation in </a:t>
            </a:r>
            <a:r>
              <a:rPr lang="en-US" b="1" err="1">
                <a:latin typeface="Garamond" panose="02020404030301010803" pitchFamily="18" charset="0"/>
              </a:rPr>
              <a:t>Optalgotools</a:t>
            </a:r>
            <a:endParaRPr lang="en-US" b="1">
              <a:latin typeface="Garamond" panose="02020404030301010803" pitchFamily="18" charset="0"/>
            </a:endParaRPr>
          </a:p>
        </p:txBody>
      </p:sp>
      <p:pic>
        <p:nvPicPr>
          <p:cNvPr id="5" name="Picture 4">
            <a:extLst>
              <a:ext uri="{FF2B5EF4-FFF2-40B4-BE49-F238E27FC236}">
                <a16:creationId xmlns:a16="http://schemas.microsoft.com/office/drawing/2014/main" id="{E52AD30F-B9D8-4815-A584-43C464A5A8C6}"/>
              </a:ext>
            </a:extLst>
          </p:cNvPr>
          <p:cNvPicPr>
            <a:picLocks noChangeAspect="1"/>
          </p:cNvPicPr>
          <p:nvPr/>
        </p:nvPicPr>
        <p:blipFill>
          <a:blip r:embed="rId3"/>
          <a:stretch>
            <a:fillRect/>
          </a:stretch>
        </p:blipFill>
        <p:spPr>
          <a:xfrm>
            <a:off x="36512" y="1192313"/>
            <a:ext cx="8105775" cy="5172075"/>
          </a:xfrm>
          <a:prstGeom prst="rect">
            <a:avLst/>
          </a:prstGeom>
        </p:spPr>
      </p:pic>
      <p:sp>
        <p:nvSpPr>
          <p:cNvPr id="7" name="TextBox 6">
            <a:extLst>
              <a:ext uri="{FF2B5EF4-FFF2-40B4-BE49-F238E27FC236}">
                <a16:creationId xmlns:a16="http://schemas.microsoft.com/office/drawing/2014/main" id="{4F2772A5-DEEA-23A2-7835-24D25D13A6E1}"/>
              </a:ext>
            </a:extLst>
          </p:cNvPr>
          <p:cNvSpPr txBox="1"/>
          <p:nvPr/>
        </p:nvSpPr>
        <p:spPr>
          <a:xfrm>
            <a:off x="8094027" y="3180795"/>
            <a:ext cx="3819234" cy="882421"/>
          </a:xfrm>
          <a:prstGeom prst="rect">
            <a:avLst/>
          </a:prstGeom>
          <a:noFill/>
        </p:spPr>
        <p:txBody>
          <a:bodyPr wrap="square">
            <a:spAutoFit/>
          </a:bodyPr>
          <a:lstStyle/>
          <a:p>
            <a:r>
              <a:rPr lang="en-US" sz="2400" b="0" i="0" u="none" strike="noStrike" baseline="0">
                <a:latin typeface="+mj-lt"/>
              </a:rPr>
              <a:t>This is an example of the output for the </a:t>
            </a:r>
            <a:r>
              <a:rPr lang="en-US" sz="2400" b="0" i="0" u="none" strike="noStrike" baseline="0" err="1">
                <a:latin typeface="+mj-lt"/>
              </a:rPr>
              <a:t>Bukin</a:t>
            </a:r>
            <a:r>
              <a:rPr lang="en-US" sz="2400" b="0" i="0" u="none" strike="noStrike" baseline="0">
                <a:latin typeface="+mj-lt"/>
              </a:rPr>
              <a:t> function:</a:t>
            </a:r>
            <a:endParaRPr lang="en-US">
              <a:latin typeface="+mj-lt"/>
            </a:endParaRPr>
          </a:p>
        </p:txBody>
      </p:sp>
      <p:sp>
        <p:nvSpPr>
          <p:cNvPr id="9" name="TextBox 8">
            <a:extLst>
              <a:ext uri="{FF2B5EF4-FFF2-40B4-BE49-F238E27FC236}">
                <a16:creationId xmlns:a16="http://schemas.microsoft.com/office/drawing/2014/main" id="{79E69A07-E7C8-35AA-2CAE-ED21CA384DA6}"/>
              </a:ext>
            </a:extLst>
          </p:cNvPr>
          <p:cNvSpPr txBox="1"/>
          <p:nvPr/>
        </p:nvSpPr>
        <p:spPr>
          <a:xfrm>
            <a:off x="8154987" y="4154590"/>
            <a:ext cx="3942054" cy="2664576"/>
          </a:xfrm>
          <a:prstGeom prst="rect">
            <a:avLst/>
          </a:prstGeom>
          <a:solidFill>
            <a:srgbClr val="FFEAA7"/>
          </a:solidFill>
        </p:spPr>
        <p:txBody>
          <a:bodyPr wrap="square">
            <a:spAutoFit/>
          </a:bodyPr>
          <a:lstStyle/>
          <a:p>
            <a:pPr algn="l"/>
            <a:r>
              <a:rPr lang="en-US" sz="1400">
                <a:solidFill>
                  <a:srgbClr val="000000"/>
                </a:solidFill>
                <a:latin typeface="Consolas" panose="020B0609020204030204" pitchFamily="49" charset="0"/>
              </a:rPr>
              <a:t>Simulated annealing is initialized:</a:t>
            </a:r>
          </a:p>
          <a:p>
            <a:pPr algn="l"/>
            <a:r>
              <a:rPr lang="en-US" sz="1400">
                <a:solidFill>
                  <a:srgbClr val="000000"/>
                </a:solidFill>
                <a:latin typeface="Consolas" panose="020B0609020204030204" pitchFamily="49" charset="0"/>
              </a:rPr>
              <a:t>current value = 60.73784664253138, current temp=1000</a:t>
            </a:r>
          </a:p>
          <a:p>
            <a:pPr algn="l"/>
            <a:r>
              <a:rPr lang="en-US" sz="1400">
                <a:solidFill>
                  <a:srgbClr val="000000"/>
                </a:solidFill>
                <a:latin typeface="Consolas" panose="020B0609020204030204" pitchFamily="49" charset="0"/>
              </a:rPr>
              <a:t>Simulated Annealing is done:</a:t>
            </a:r>
          </a:p>
          <a:p>
            <a:pPr algn="l"/>
            <a:r>
              <a:rPr lang="en-US" sz="1400" err="1">
                <a:solidFill>
                  <a:srgbClr val="000000"/>
                </a:solidFill>
                <a:latin typeface="Consolas" panose="020B0609020204030204" pitchFamily="49" charset="0"/>
              </a:rPr>
              <a:t>curr</a:t>
            </a:r>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iter</a:t>
            </a:r>
            <a:r>
              <a:rPr lang="en-US" sz="1400">
                <a:solidFill>
                  <a:srgbClr val="000000"/>
                </a:solidFill>
                <a:latin typeface="Consolas" panose="020B0609020204030204" pitchFamily="49" charset="0"/>
              </a:rPr>
              <a:t>: 154, </a:t>
            </a:r>
            <a:r>
              <a:rPr lang="en-US" sz="1400" err="1">
                <a:solidFill>
                  <a:srgbClr val="000000"/>
                </a:solidFill>
                <a:latin typeface="Consolas" panose="020B0609020204030204" pitchFamily="49" charset="0"/>
              </a:rPr>
              <a:t>curr</a:t>
            </a:r>
            <a:r>
              <a:rPr lang="en-US" sz="1400">
                <a:solidFill>
                  <a:srgbClr val="000000"/>
                </a:solidFill>
                <a:latin typeface="Consolas" panose="020B0609020204030204" pitchFamily="49" charset="0"/>
              </a:rPr>
              <a:t> best value: 0.6093437608551259, </a:t>
            </a:r>
            <a:r>
              <a:rPr lang="en-US" sz="1400" err="1">
                <a:solidFill>
                  <a:srgbClr val="000000"/>
                </a:solidFill>
                <a:latin typeface="Consolas" panose="020B0609020204030204" pitchFamily="49" charset="0"/>
              </a:rPr>
              <a:t>curr</a:t>
            </a:r>
            <a:endParaRPr lang="en-US" sz="1400">
              <a:solidFill>
                <a:srgbClr val="000000"/>
              </a:solidFill>
              <a:latin typeface="Consolas" panose="020B0609020204030204" pitchFamily="49" charset="0"/>
            </a:endParaRPr>
          </a:p>
          <a:p>
            <a:pPr algn="l"/>
            <a:r>
              <a:rPr lang="pt-BR" sz="1400">
                <a:solidFill>
                  <a:srgbClr val="000000"/>
                </a:solidFill>
                <a:latin typeface="Consolas" panose="020B0609020204030204" pitchFamily="49" charset="0"/>
              </a:rPr>
              <a:t>temp:9.97938882337113e-05, curr best: sol: [-14.63282848 2.14122839]</a:t>
            </a:r>
          </a:p>
          <a:p>
            <a:pPr algn="l"/>
            <a:r>
              <a:rPr lang="en-US" sz="1400">
                <a:solidFill>
                  <a:srgbClr val="000000"/>
                </a:solidFill>
                <a:latin typeface="Consolas" panose="020B0609020204030204" pitchFamily="49" charset="0"/>
              </a:rPr>
              <a:t>global minimum: x = -14.6328, 2.1412, f(x) = 0.6093</a:t>
            </a:r>
          </a:p>
        </p:txBody>
      </p:sp>
    </p:spTree>
    <p:extLst>
      <p:ext uri="{BB962C8B-B14F-4D97-AF65-F5344CB8AC3E}">
        <p14:creationId xmlns:p14="http://schemas.microsoft.com/office/powerpoint/2010/main" val="212964325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A68B-38C6-0FC8-3FDD-C369CA19A823}"/>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0EA148A-C6B8-340A-9315-0F9CB3ECFFD1}"/>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81994D1F-CD51-F518-B16A-013270FD5D2F}"/>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solidFill>
                  <a:schemeClr val="bg1">
                    <a:lumMod val="50000"/>
                  </a:schemeClr>
                </a:solidFill>
                <a:latin typeface="Garamond" panose="02020404030301010803" pitchFamily="18" charset="0"/>
                <a:cs typeface="Times New Roman" pitchFamily="18" charset="0"/>
              </a:rPr>
              <a:t>NetLogo</a:t>
            </a:r>
            <a:r>
              <a:rPr lang="en-US" dirty="0">
                <a:solidFill>
                  <a:schemeClr val="bg1">
                    <a:lumMod val="50000"/>
                  </a:schemeClr>
                </a:solidFill>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11158718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79E88-B82B-63E2-0281-5AC31E9984A2}"/>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98DA05D-9E37-31D6-2906-103B9CD6248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Solving Sudoku</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F48F097D-C5EE-DFDA-18BD-C860FBAE88C9}"/>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Sudoku Game</a:t>
            </a:r>
          </a:p>
        </p:txBody>
      </p:sp>
      <p:pic>
        <p:nvPicPr>
          <p:cNvPr id="2052" name="Picture 4" descr="Printables - Sudoku Game 03 | HP® Official Site">
            <a:extLst>
              <a:ext uri="{FF2B5EF4-FFF2-40B4-BE49-F238E27FC236}">
                <a16:creationId xmlns:a16="http://schemas.microsoft.com/office/drawing/2014/main" id="{607972EF-5165-F9A9-1151-5D2472F98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548" y="659729"/>
            <a:ext cx="4767226" cy="61975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49B084-B608-85F0-5A99-C99A25D94EC2}"/>
              </a:ext>
            </a:extLst>
          </p:cNvPr>
          <p:cNvSpPr txBox="1"/>
          <p:nvPr/>
        </p:nvSpPr>
        <p:spPr>
          <a:xfrm>
            <a:off x="240506" y="1091614"/>
            <a:ext cx="7094042" cy="4207498"/>
          </a:xfrm>
          <a:prstGeom prst="rect">
            <a:avLst/>
          </a:prstGeom>
          <a:noFill/>
        </p:spPr>
        <p:txBody>
          <a:bodyPr wrap="square">
            <a:spAutoFit/>
          </a:bodyPr>
          <a:lstStyle/>
          <a:p>
            <a:pPr>
              <a:lnSpc>
                <a:spcPct val="130000"/>
              </a:lnSpc>
              <a:spcBef>
                <a:spcPts val="600"/>
              </a:spcBef>
              <a:spcAft>
                <a:spcPts val="600"/>
              </a:spcAft>
            </a:pPr>
            <a:r>
              <a:rPr lang="en-US">
                <a:latin typeface="+mj-lt"/>
              </a:rPr>
              <a:t>The Sudoku game can be seen as a </a:t>
            </a:r>
            <a:r>
              <a:rPr lang="en-US" b="1">
                <a:latin typeface="+mj-lt"/>
              </a:rPr>
              <a:t>constraint-satisfaction problem (CSP) </a:t>
            </a:r>
            <a:r>
              <a:rPr lang="en-US">
                <a:latin typeface="+mj-lt"/>
              </a:rPr>
              <a:t>that is solved by correctly filling a 9 × 9 grid with digits so that:</a:t>
            </a:r>
          </a:p>
          <a:p>
            <a:pPr marL="231775" lvl="1" indent="-228600">
              <a:lnSpc>
                <a:spcPct val="130000"/>
              </a:lnSpc>
              <a:spcBef>
                <a:spcPts val="600"/>
              </a:spcBef>
              <a:spcAft>
                <a:spcPts val="600"/>
              </a:spcAft>
              <a:buFont typeface="Georgia" pitchFamily="18" charset="0"/>
              <a:buChar char="◊"/>
              <a:tabLst>
                <a:tab pos="574675" algn="l"/>
              </a:tabLst>
            </a:pPr>
            <a:r>
              <a:rPr lang="en-US">
                <a:latin typeface="+mj-lt"/>
              </a:rPr>
              <a:t>each column, each row, and each of the nine 3 × 3 </a:t>
            </a:r>
            <a:r>
              <a:rPr lang="en-US" err="1">
                <a:latin typeface="+mj-lt"/>
              </a:rPr>
              <a:t>subgrids</a:t>
            </a:r>
            <a:r>
              <a:rPr lang="en-US">
                <a:latin typeface="+mj-lt"/>
              </a:rPr>
              <a:t> (aka “boxes,” “blocks,” or “regions”) contain all of the digits from 1 to 9. </a:t>
            </a:r>
          </a:p>
          <a:p>
            <a:pPr marL="231775" lvl="1" indent="-228600">
              <a:lnSpc>
                <a:spcPct val="130000"/>
              </a:lnSpc>
              <a:spcBef>
                <a:spcPts val="600"/>
              </a:spcBef>
              <a:spcAft>
                <a:spcPts val="600"/>
              </a:spcAft>
              <a:buFont typeface="Georgia" pitchFamily="18" charset="0"/>
              <a:buChar char="◊"/>
              <a:tabLst>
                <a:tab pos="574675" algn="l"/>
              </a:tabLst>
            </a:pPr>
            <a:r>
              <a:rPr lang="en-US">
                <a:latin typeface="+mj-lt"/>
              </a:rPr>
              <a:t>any row or column or 3 × 3 </a:t>
            </a:r>
            <a:r>
              <a:rPr lang="en-US" err="1">
                <a:latin typeface="+mj-lt"/>
              </a:rPr>
              <a:t>subgrid</a:t>
            </a:r>
            <a:r>
              <a:rPr lang="en-US">
                <a:latin typeface="+mj-lt"/>
              </a:rPr>
              <a:t> shouldn’t contain more than one of the same number from 1 to 9.</a:t>
            </a:r>
          </a:p>
        </p:txBody>
      </p:sp>
    </p:spTree>
    <p:extLst>
      <p:ext uri="{BB962C8B-B14F-4D97-AF65-F5344CB8AC3E}">
        <p14:creationId xmlns:p14="http://schemas.microsoft.com/office/powerpoint/2010/main" val="237299944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B92C4-4ED7-1067-1DE9-87CFC5D257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C195DCCA-E60F-FC80-CC04-C8E90D938F1E}"/>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Solving Sudoku</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9933C9DE-1796-DCD9-25A7-AEC6C4FCBAC8}"/>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Solving Sudoku using Backtracking</a:t>
            </a:r>
          </a:p>
        </p:txBody>
      </p:sp>
      <p:sp>
        <p:nvSpPr>
          <p:cNvPr id="4" name="TextBox 3">
            <a:extLst>
              <a:ext uri="{FF2B5EF4-FFF2-40B4-BE49-F238E27FC236}">
                <a16:creationId xmlns:a16="http://schemas.microsoft.com/office/drawing/2014/main" id="{870FCDDF-6A56-9474-1C0D-74F79B74A19C}"/>
              </a:ext>
            </a:extLst>
          </p:cNvPr>
          <p:cNvSpPr txBox="1"/>
          <p:nvPr/>
        </p:nvSpPr>
        <p:spPr>
          <a:xfrm>
            <a:off x="240506" y="1091614"/>
            <a:ext cx="11942260" cy="2767104"/>
          </a:xfrm>
          <a:prstGeom prst="rect">
            <a:avLst/>
          </a:prstGeom>
          <a:noFill/>
        </p:spPr>
        <p:txBody>
          <a:bodyPr wrap="square">
            <a:spAutoFit/>
          </a:bodyPr>
          <a:lstStyle/>
          <a:p>
            <a:pPr>
              <a:lnSpc>
                <a:spcPct val="130000"/>
              </a:lnSpc>
              <a:spcBef>
                <a:spcPts val="600"/>
              </a:spcBef>
              <a:spcAft>
                <a:spcPts val="600"/>
              </a:spcAft>
            </a:pPr>
            <a:r>
              <a:rPr lang="en-US">
                <a:latin typeface="+mj-lt"/>
              </a:rPr>
              <a:t>Backtracking algorithms are commonly used to solve search and optimization problems by </a:t>
            </a:r>
            <a:r>
              <a:rPr lang="en-US" b="1">
                <a:latin typeface="+mj-lt"/>
              </a:rPr>
              <a:t>recursion</a:t>
            </a:r>
            <a:r>
              <a:rPr lang="en-US">
                <a:latin typeface="+mj-lt"/>
              </a:rPr>
              <a:t>. </a:t>
            </a:r>
          </a:p>
          <a:p>
            <a:pPr>
              <a:lnSpc>
                <a:spcPct val="130000"/>
              </a:lnSpc>
              <a:spcBef>
                <a:spcPts val="600"/>
              </a:spcBef>
              <a:spcAft>
                <a:spcPts val="600"/>
              </a:spcAft>
            </a:pPr>
            <a:r>
              <a:rPr lang="en-US">
                <a:latin typeface="+mj-lt"/>
              </a:rPr>
              <a:t>The backtracking algorithm builds a feasible solution or a set of feasible solutions </a:t>
            </a:r>
            <a:r>
              <a:rPr lang="en-US" b="1">
                <a:latin typeface="+mj-lt"/>
              </a:rPr>
              <a:t>incrementally</a:t>
            </a:r>
            <a:r>
              <a:rPr lang="en-US">
                <a:latin typeface="+mj-lt"/>
              </a:rPr>
              <a:t>.</a:t>
            </a:r>
          </a:p>
          <a:p>
            <a:pPr>
              <a:lnSpc>
                <a:spcPct val="130000"/>
              </a:lnSpc>
              <a:spcBef>
                <a:spcPts val="600"/>
              </a:spcBef>
              <a:spcAft>
                <a:spcPts val="600"/>
              </a:spcAft>
            </a:pPr>
            <a:r>
              <a:rPr lang="en-US">
                <a:latin typeface="+mj-lt"/>
              </a:rPr>
              <a:t>Given a 9 × 9 Sudoku board, the algorithm visits all the empty cells following </a:t>
            </a:r>
            <a:r>
              <a:rPr lang="en-US" b="1">
                <a:latin typeface="+mj-lt"/>
              </a:rPr>
              <a:t>depth-first traversal order</a:t>
            </a:r>
            <a:r>
              <a:rPr lang="en-US">
                <a:latin typeface="+mj-lt"/>
              </a:rPr>
              <a:t>, filling the digits incrementally, and it </a:t>
            </a:r>
            <a:r>
              <a:rPr lang="en-US" b="1">
                <a:latin typeface="+mj-lt"/>
              </a:rPr>
              <a:t>backtracks</a:t>
            </a:r>
            <a:r>
              <a:rPr lang="en-US">
                <a:latin typeface="+mj-lt"/>
              </a:rPr>
              <a:t> when a number is not found to be valid. </a:t>
            </a:r>
          </a:p>
        </p:txBody>
      </p:sp>
    </p:spTree>
    <p:extLst>
      <p:ext uri="{BB962C8B-B14F-4D97-AF65-F5344CB8AC3E}">
        <p14:creationId xmlns:p14="http://schemas.microsoft.com/office/powerpoint/2010/main" val="10208062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1537-2785-766F-5E69-16D4E027F1F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34FA59B-815B-DF97-E0E3-00CF942C16E3}"/>
              </a:ext>
            </a:extLst>
          </p:cNvPr>
          <p:cNvSpPr>
            <a:spLocks noChangeArrowheads="1"/>
          </p:cNvSpPr>
          <p:nvPr/>
        </p:nvSpPr>
        <p:spPr bwMode="auto">
          <a:xfrm>
            <a:off x="0" y="652097"/>
            <a:ext cx="12192000"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4163" indent="-284163">
              <a:lnSpc>
                <a:spcPct val="120000"/>
              </a:lnSpc>
              <a:spcBef>
                <a:spcPts val="600"/>
              </a:spcBef>
              <a:spcAft>
                <a:spcPts val="600"/>
              </a:spcAft>
              <a:buFont typeface="Arial" charset="0"/>
              <a:buChar char="•"/>
            </a:pPr>
            <a:r>
              <a:rPr lang="en-US" b="1" dirty="0">
                <a:latin typeface="Garamond" panose="02020404030301010803" pitchFamily="18" charset="0"/>
              </a:rPr>
              <a:t>Physical Annealing </a:t>
            </a:r>
            <a:r>
              <a:rPr lang="en-US" dirty="0">
                <a:latin typeface="Garamond" panose="02020404030301010803" pitchFamily="18" charset="0"/>
              </a:rPr>
              <a:t>process has been used since </a:t>
            </a:r>
            <a:r>
              <a:rPr lang="en-US" b="1" dirty="0">
                <a:latin typeface="Garamond" panose="02020404030301010803" pitchFamily="18" charset="0"/>
              </a:rPr>
              <a:t>5000 B.C. </a:t>
            </a:r>
            <a:r>
              <a:rPr lang="en-US" dirty="0">
                <a:latin typeface="Garamond" panose="02020404030301010803" pitchFamily="18" charset="0"/>
              </a:rPr>
              <a:t>and mainly used in glass bottle making and crystals.</a:t>
            </a:r>
          </a:p>
        </p:txBody>
      </p:sp>
      <p:sp>
        <p:nvSpPr>
          <p:cNvPr id="6" name="Rectangle 2">
            <a:extLst>
              <a:ext uri="{FF2B5EF4-FFF2-40B4-BE49-F238E27FC236}">
                <a16:creationId xmlns:a16="http://schemas.microsoft.com/office/drawing/2014/main" id="{BE607020-38B3-96C3-80F5-DEF0515FCE9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Physical Annealing</a:t>
            </a:r>
            <a:endParaRPr lang="en-US" sz="3600" b="1" dirty="0">
              <a:solidFill>
                <a:schemeClr val="tx1"/>
              </a:solidFill>
              <a:latin typeface="Garamond" panose="02020404030301010803" pitchFamily="18" charset="0"/>
            </a:endParaRPr>
          </a:p>
        </p:txBody>
      </p:sp>
      <p:pic>
        <p:nvPicPr>
          <p:cNvPr id="2" name="SOLOS Glass - How Float Glass is Made">
            <a:hlinkClick r:id="" action="ppaction://media"/>
            <a:extLst>
              <a:ext uri="{FF2B5EF4-FFF2-40B4-BE49-F238E27FC236}">
                <a16:creationId xmlns:a16="http://schemas.microsoft.com/office/drawing/2014/main" id="{E3DE9F1B-612E-5C7D-24CD-D1CEF3453D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072" y="1616538"/>
            <a:ext cx="8814062" cy="4957909"/>
          </a:xfrm>
          <a:prstGeom prst="rect">
            <a:avLst/>
          </a:prstGeom>
        </p:spPr>
      </p:pic>
      <p:sp>
        <p:nvSpPr>
          <p:cNvPr id="4" name="TextBox 3">
            <a:extLst>
              <a:ext uri="{FF2B5EF4-FFF2-40B4-BE49-F238E27FC236}">
                <a16:creationId xmlns:a16="http://schemas.microsoft.com/office/drawing/2014/main" id="{B2C00BD5-42DE-D2E2-EA12-C8D382AF5B67}"/>
              </a:ext>
            </a:extLst>
          </p:cNvPr>
          <p:cNvSpPr txBox="1"/>
          <p:nvPr/>
        </p:nvSpPr>
        <p:spPr>
          <a:xfrm>
            <a:off x="386499" y="6621582"/>
            <a:ext cx="8814062" cy="287899"/>
          </a:xfrm>
          <a:prstGeom prst="rect">
            <a:avLst/>
          </a:prstGeom>
          <a:noFill/>
        </p:spPr>
        <p:txBody>
          <a:bodyPr wrap="square">
            <a:spAutoFit/>
          </a:bodyPr>
          <a:lstStyle/>
          <a:p>
            <a:pPr algn="ctr"/>
            <a:r>
              <a:rPr lang="en-US" sz="1200" dirty="0">
                <a:latin typeface="+mj-lt"/>
                <a:hlinkClick r:id="rId6"/>
              </a:rPr>
              <a:t>https://www.youtube.com/watch?v=JMGkbrETU8M</a:t>
            </a:r>
            <a:r>
              <a:rPr lang="en-US" sz="1200" dirty="0">
                <a:latin typeface="+mj-lt"/>
              </a:rPr>
              <a:t> </a:t>
            </a:r>
          </a:p>
        </p:txBody>
      </p:sp>
      <p:pic>
        <p:nvPicPr>
          <p:cNvPr id="3" name="Picture 2" descr="Picture depicting the Bottle Making (Molding) Process ">
            <a:extLst>
              <a:ext uri="{FF2B5EF4-FFF2-40B4-BE49-F238E27FC236}">
                <a16:creationId xmlns:a16="http://schemas.microsoft.com/office/drawing/2014/main" id="{BB2C57B6-02D1-F523-BC52-7363F6E3F4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7124" y="3271101"/>
            <a:ext cx="2929464" cy="333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284772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F287F-A696-3256-2E1C-62850CA384BA}"/>
            </a:ext>
          </a:extLst>
        </p:cNvPr>
        <p:cNvGrpSpPr/>
        <p:nvPr/>
      </p:nvGrpSpPr>
      <p:grpSpPr>
        <a:xfrm>
          <a:off x="0" y="0"/>
          <a:ext cx="0" cy="0"/>
          <a:chOff x="0" y="0"/>
          <a:chExt cx="0" cy="0"/>
        </a:xfrm>
      </p:grpSpPr>
      <p:pic>
        <p:nvPicPr>
          <p:cNvPr id="5" name="Picture 4" descr="A screenshot of a crossword puzzle&#10;&#10;Description automatically generated">
            <a:extLst>
              <a:ext uri="{FF2B5EF4-FFF2-40B4-BE49-F238E27FC236}">
                <a16:creationId xmlns:a16="http://schemas.microsoft.com/office/drawing/2014/main" id="{9A165551-208D-51B4-A8C0-F1C10DBA1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754" y="1144041"/>
            <a:ext cx="7284726" cy="5671680"/>
          </a:xfrm>
          <a:prstGeom prst="rect">
            <a:avLst/>
          </a:prstGeom>
        </p:spPr>
      </p:pic>
      <p:sp>
        <p:nvSpPr>
          <p:cNvPr id="11" name="Rectangle 2">
            <a:extLst>
              <a:ext uri="{FF2B5EF4-FFF2-40B4-BE49-F238E27FC236}">
                <a16:creationId xmlns:a16="http://schemas.microsoft.com/office/drawing/2014/main" id="{6AEAA8E8-B856-9670-C000-88C7ED779D4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Solving Sudoku</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41972BA2-08A9-901B-C864-FF777CFA5CE3}"/>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Solving Sudoku using Backtracking</a:t>
            </a:r>
          </a:p>
        </p:txBody>
      </p:sp>
    </p:spTree>
    <p:extLst>
      <p:ext uri="{BB962C8B-B14F-4D97-AF65-F5344CB8AC3E}">
        <p14:creationId xmlns:p14="http://schemas.microsoft.com/office/powerpoint/2010/main" val="18432774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075BB-2D42-61A4-503E-8C7E7630510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4CDDC791-76D5-CB3C-1B41-C3F260DB1A2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Solving Sudoku</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971A30D8-0930-3984-77A8-4A716C5F87FC}"/>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Solving Sudoku using SA</a:t>
            </a:r>
          </a:p>
        </p:txBody>
      </p:sp>
      <p:pic>
        <p:nvPicPr>
          <p:cNvPr id="4" name="Picture 3">
            <a:extLst>
              <a:ext uri="{FF2B5EF4-FFF2-40B4-BE49-F238E27FC236}">
                <a16:creationId xmlns:a16="http://schemas.microsoft.com/office/drawing/2014/main" id="{55CB3759-4039-B0DC-8125-67A167490BBF}"/>
              </a:ext>
            </a:extLst>
          </p:cNvPr>
          <p:cNvPicPr>
            <a:picLocks noChangeAspect="1"/>
          </p:cNvPicPr>
          <p:nvPr/>
        </p:nvPicPr>
        <p:blipFill>
          <a:blip r:embed="rId3"/>
          <a:stretch>
            <a:fillRect/>
          </a:stretch>
        </p:blipFill>
        <p:spPr>
          <a:xfrm>
            <a:off x="1562734" y="1144041"/>
            <a:ext cx="7977505" cy="5715391"/>
          </a:xfrm>
          <a:prstGeom prst="rect">
            <a:avLst/>
          </a:prstGeom>
        </p:spPr>
      </p:pic>
    </p:spTree>
    <p:extLst>
      <p:ext uri="{BB962C8B-B14F-4D97-AF65-F5344CB8AC3E}">
        <p14:creationId xmlns:p14="http://schemas.microsoft.com/office/powerpoint/2010/main" val="47635739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DBFA1-DFA7-F3E5-2135-CFF3EFD77E0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21A5351-9571-D04C-E5B6-9E38F6F0516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Solving Sudoku</a:t>
            </a:r>
            <a:endParaRPr lang="en-US" sz="3600" b="1">
              <a:solidFill>
                <a:schemeClr val="tx1"/>
              </a:solidFill>
              <a:latin typeface="Garamond" panose="02020404030301010803" pitchFamily="18" charset="0"/>
            </a:endParaRPr>
          </a:p>
        </p:txBody>
      </p:sp>
      <p:sp>
        <p:nvSpPr>
          <p:cNvPr id="2" name="Text Box 3">
            <a:extLst>
              <a:ext uri="{FF2B5EF4-FFF2-40B4-BE49-F238E27FC236}">
                <a16:creationId xmlns:a16="http://schemas.microsoft.com/office/drawing/2014/main" id="{762C8DB4-9B2F-BF37-A759-95998E42BE1F}"/>
              </a:ext>
            </a:extLst>
          </p:cNvPr>
          <p:cNvSpPr txBox="1">
            <a:spLocks noChangeArrowheads="1"/>
          </p:cNvSpPr>
          <p:nvPr/>
        </p:nvSpPr>
        <p:spPr bwMode="auto">
          <a:xfrm>
            <a:off x="9234" y="659729"/>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a:latin typeface="Garamond" panose="02020404030301010803" pitchFamily="18" charset="0"/>
              </a:rPr>
              <a:t>Solving Sudoku using SA</a:t>
            </a:r>
          </a:p>
        </p:txBody>
      </p:sp>
      <p:pic>
        <p:nvPicPr>
          <p:cNvPr id="5" name="Picture 4">
            <a:extLst>
              <a:ext uri="{FF2B5EF4-FFF2-40B4-BE49-F238E27FC236}">
                <a16:creationId xmlns:a16="http://schemas.microsoft.com/office/drawing/2014/main" id="{24A020CB-9E47-4A8E-88F3-4F55295F69C8}"/>
              </a:ext>
            </a:extLst>
          </p:cNvPr>
          <p:cNvPicPr>
            <a:picLocks noChangeAspect="1"/>
          </p:cNvPicPr>
          <p:nvPr/>
        </p:nvPicPr>
        <p:blipFill>
          <a:blip r:embed="rId3"/>
          <a:stretch>
            <a:fillRect/>
          </a:stretch>
        </p:blipFill>
        <p:spPr>
          <a:xfrm>
            <a:off x="205740" y="1192314"/>
            <a:ext cx="8023860" cy="2494598"/>
          </a:xfrm>
          <a:prstGeom prst="rect">
            <a:avLst/>
          </a:prstGeom>
        </p:spPr>
      </p:pic>
      <p:pic>
        <p:nvPicPr>
          <p:cNvPr id="2050" name="Picture 2" descr="Printable Sudoku">
            <a:extLst>
              <a:ext uri="{FF2B5EF4-FFF2-40B4-BE49-F238E27FC236}">
                <a16:creationId xmlns:a16="http://schemas.microsoft.com/office/drawing/2014/main" id="{1B6AD2E0-7F52-5A47-BC14-E692C63F33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03" r="105" b="894"/>
          <a:stretch/>
        </p:blipFill>
        <p:spPr bwMode="auto">
          <a:xfrm>
            <a:off x="2545080" y="3674225"/>
            <a:ext cx="7717684" cy="3162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7295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1D15C-5373-6077-D9CF-45542A5BC422}"/>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7989ECA3-DB2B-AC5A-126F-D5376C93EF09}"/>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D178C0A7-8E1F-3F00-4BDB-6453A3381632}"/>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solidFill>
                  <a:schemeClr val="bg1">
                    <a:lumMod val="50000"/>
                  </a:schemeClr>
                </a:solidFill>
                <a:latin typeface="Garamond" panose="02020404030301010803" pitchFamily="18" charset="0"/>
                <a:cs typeface="Times New Roman" pitchFamily="18" charset="0"/>
              </a:rPr>
              <a:t>NetLogo</a:t>
            </a:r>
            <a:r>
              <a:rPr lang="en-US" dirty="0">
                <a:solidFill>
                  <a:schemeClr val="bg1">
                    <a:lumMod val="50000"/>
                  </a:schemeClr>
                </a:solidFill>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38090420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9" name="Rectangle 23"/>
          <p:cNvSpPr>
            <a:spLocks noChangeArrowheads="1"/>
          </p:cNvSpPr>
          <p:nvPr/>
        </p:nvSpPr>
        <p:spPr bwMode="auto">
          <a:xfrm>
            <a:off x="233362" y="1207901"/>
            <a:ext cx="6731674" cy="305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Given </a:t>
            </a:r>
            <a:r>
              <a:rPr lang="en-US" b="1">
                <a:latin typeface="Garamond" panose="02020404030301010803" pitchFamily="18" charset="0"/>
              </a:rPr>
              <a:t>n</a:t>
            </a:r>
            <a:r>
              <a:rPr lang="en-US">
                <a:latin typeface="Garamond" panose="02020404030301010803" pitchFamily="18" charset="0"/>
              </a:rPr>
              <a:t> cities,</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A travelling salesman must visit the n cities and return home, making a loop (roundtrip). </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He would like to travel in the most efficient way (cheapest way or shortest distance or some other criterion). </a:t>
            </a:r>
          </a:p>
        </p:txBody>
      </p:sp>
      <p:sp>
        <p:nvSpPr>
          <p:cNvPr id="11" name="Rectangle 10"/>
          <p:cNvSpPr>
            <a:spLocks noChangeArrowheads="1"/>
          </p:cNvSpPr>
          <p:nvPr/>
        </p:nvSpPr>
        <p:spPr bwMode="auto">
          <a:xfrm>
            <a:off x="609600" y="4772558"/>
            <a:ext cx="11582400"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Search space is BIG: </a:t>
            </a:r>
          </a:p>
          <a:p>
            <a:pPr>
              <a:lnSpc>
                <a:spcPct val="120000"/>
              </a:lnSpc>
              <a:spcBef>
                <a:spcPts val="600"/>
              </a:spcBef>
              <a:spcAft>
                <a:spcPts val="600"/>
              </a:spcAft>
            </a:pPr>
            <a:r>
              <a:rPr lang="en-US" dirty="0">
                <a:latin typeface="Garamond" panose="02020404030301010803" pitchFamily="18" charset="0"/>
              </a:rPr>
              <a:t>for 14 cities there are (14-1)! ≈ 622,702,080</a:t>
            </a:r>
            <a:r>
              <a:rPr lang="en-US" b="1" dirty="0">
                <a:latin typeface="Garamond" panose="02020404030301010803" pitchFamily="18" charset="0"/>
              </a:rPr>
              <a:t> possible tours</a:t>
            </a:r>
            <a:r>
              <a:rPr lang="en-US" sz="2400" baseline="30000" dirty="0">
                <a:latin typeface="Garamond" panose="02020404030301010803" pitchFamily="18" charset="0"/>
              </a:rPr>
              <a:t> *</a:t>
            </a:r>
            <a:r>
              <a:rPr lang="en-US" dirty="0">
                <a:latin typeface="Garamond" panose="02020404030301010803" pitchFamily="18" charset="0"/>
              </a:rPr>
              <a:t>. This is NP-hard problem.</a:t>
            </a:r>
          </a:p>
        </p:txBody>
      </p:sp>
      <p:sp>
        <p:nvSpPr>
          <p:cNvPr id="13" name="Text Box 3"/>
          <p:cNvSpPr txBox="1">
            <a:spLocks noChangeArrowheads="1"/>
          </p:cNvSpPr>
          <p:nvPr/>
        </p:nvSpPr>
        <p:spPr bwMode="auto">
          <a:xfrm>
            <a:off x="252412" y="4218560"/>
            <a:ext cx="2490788"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342900" indent="-342900">
              <a:lnSpc>
                <a:spcPct val="125000"/>
              </a:lnSpc>
              <a:buFont typeface="Wingdings" panose="05000000000000000000" pitchFamily="2" charset="2"/>
              <a:buChar char="§"/>
            </a:pPr>
            <a:r>
              <a:rPr lang="en-US" b="1">
                <a:latin typeface="Garamond" panose="02020404030301010803" pitchFamily="18" charset="0"/>
              </a:rPr>
              <a:t>Search Space</a:t>
            </a:r>
          </a:p>
        </p:txBody>
      </p:sp>
      <p:sp>
        <p:nvSpPr>
          <p:cNvPr id="46" name="TextBox 45">
            <a:extLst>
              <a:ext uri="{FF2B5EF4-FFF2-40B4-BE49-F238E27FC236}">
                <a16:creationId xmlns:a16="http://schemas.microsoft.com/office/drawing/2014/main" id="{6687518D-1C30-413A-A03C-D8C48201F52B}"/>
              </a:ext>
            </a:extLst>
          </p:cNvPr>
          <p:cNvSpPr txBox="1"/>
          <p:nvPr/>
        </p:nvSpPr>
        <p:spPr>
          <a:xfrm>
            <a:off x="7543800" y="5905647"/>
            <a:ext cx="4648200" cy="995016"/>
          </a:xfrm>
          <a:prstGeom prst="rect">
            <a:avLst/>
          </a:prstGeom>
          <a:noFill/>
        </p:spPr>
        <p:txBody>
          <a:bodyPr wrap="square">
            <a:spAutoFit/>
          </a:bodyPr>
          <a:lstStyle/>
          <a:p>
            <a:r>
              <a:rPr lang="en-US" sz="1800" baseline="30000">
                <a:latin typeface="Garamond" panose="02020404030301010803" pitchFamily="18" charset="0"/>
              </a:rPr>
              <a:t>*</a:t>
            </a:r>
            <a:r>
              <a:rPr lang="en-US" sz="1800">
                <a:latin typeface="Garamond" panose="02020404030301010803" pitchFamily="18" charset="0"/>
              </a:rPr>
              <a:t>Fortunately, dynamic programming algorithms enable reduced complexity as explained in Chapter 2 of the textbook.</a:t>
            </a:r>
          </a:p>
        </p:txBody>
      </p:sp>
      <p:pic>
        <p:nvPicPr>
          <p:cNvPr id="6" name="Picture 5">
            <a:extLst>
              <a:ext uri="{FF2B5EF4-FFF2-40B4-BE49-F238E27FC236}">
                <a16:creationId xmlns:a16="http://schemas.microsoft.com/office/drawing/2014/main" id="{F20ECF59-679A-48DE-88D4-7DE82E6E0096}"/>
              </a:ext>
            </a:extLst>
          </p:cNvPr>
          <p:cNvPicPr>
            <a:picLocks noChangeAspect="1"/>
          </p:cNvPicPr>
          <p:nvPr/>
        </p:nvPicPr>
        <p:blipFill>
          <a:blip r:embed="rId3"/>
          <a:stretch>
            <a:fillRect/>
          </a:stretch>
        </p:blipFill>
        <p:spPr>
          <a:xfrm>
            <a:off x="6470497" y="694271"/>
            <a:ext cx="5656768" cy="4487330"/>
          </a:xfrm>
          <a:prstGeom prst="rect">
            <a:avLst/>
          </a:prstGeom>
        </p:spPr>
      </p:pic>
      <p:sp>
        <p:nvSpPr>
          <p:cNvPr id="2" name="Text Box 3">
            <a:extLst>
              <a:ext uri="{FF2B5EF4-FFF2-40B4-BE49-F238E27FC236}">
                <a16:creationId xmlns:a16="http://schemas.microsoft.com/office/drawing/2014/main" id="{076C5DCE-E7F3-F8E3-578D-582571BB412B}"/>
              </a:ext>
            </a:extLst>
          </p:cNvPr>
          <p:cNvSpPr txBox="1">
            <a:spLocks noChangeArrowheads="1"/>
          </p:cNvSpPr>
          <p:nvPr/>
        </p:nvSpPr>
        <p:spPr bwMode="auto">
          <a:xfrm>
            <a:off x="0" y="653990"/>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dirty="0">
                <a:latin typeface="Garamond" panose="02020404030301010803" pitchFamily="18" charset="0"/>
              </a:rPr>
              <a:t>TSP Problem</a:t>
            </a:r>
          </a:p>
        </p:txBody>
      </p:sp>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0" y="3429000"/>
            <a:ext cx="51054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dirty="0">
                <a:latin typeface="Garamond" panose="02020404030301010803" pitchFamily="18" charset="0"/>
              </a:rPr>
              <a:t>In the symmetric TSP, the </a:t>
            </a:r>
            <a:r>
              <a:rPr lang="en-US" sz="2000" b="1" dirty="0">
                <a:latin typeface="Garamond" panose="02020404030301010803" pitchFamily="18" charset="0"/>
              </a:rPr>
              <a:t>distance between two cities is the same in each opposite direction</a:t>
            </a:r>
            <a:r>
              <a:rPr lang="en-US" sz="2000" dirty="0">
                <a:latin typeface="Garamond" panose="02020404030301010803" pitchFamily="18" charset="0"/>
              </a:rPr>
              <a:t>, forming an </a:t>
            </a:r>
            <a:r>
              <a:rPr lang="en-US" sz="2000" b="1" dirty="0">
                <a:latin typeface="Garamond" panose="02020404030301010803" pitchFamily="18" charset="0"/>
              </a:rPr>
              <a:t>undirected graph</a:t>
            </a:r>
            <a:r>
              <a:rPr lang="en-US" sz="2000" dirty="0">
                <a:latin typeface="Garamond" panose="02020404030301010803" pitchFamily="18" charset="0"/>
              </a:rPr>
              <a:t>. This symmetry halves the number of possible solutions. </a:t>
            </a:r>
          </a:p>
        </p:txBody>
      </p:sp>
      <p:sp>
        <p:nvSpPr>
          <p:cNvPr id="12" name="Rectangle 11"/>
          <p:cNvSpPr>
            <a:spLocks noChangeArrowheads="1"/>
          </p:cNvSpPr>
          <p:nvPr/>
        </p:nvSpPr>
        <p:spPr bwMode="auto">
          <a:xfrm>
            <a:off x="3824796" y="1350769"/>
            <a:ext cx="41148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dirty="0">
                <a:solidFill>
                  <a:schemeClr val="tx2"/>
                </a:solidFill>
                <a:latin typeface="Garamond" panose="02020404030301010803" pitchFamily="18" charset="0"/>
                <a:ea typeface="新細明體" pitchFamily="18" charset="-120"/>
              </a:rPr>
              <a:t>TSP</a:t>
            </a:r>
            <a:endParaRPr lang="en-US" b="1" dirty="0">
              <a:latin typeface="Garamond" panose="02020404030301010803" pitchFamily="18" charset="0"/>
            </a:endParaRPr>
          </a:p>
        </p:txBody>
      </p:sp>
      <p:sp>
        <p:nvSpPr>
          <p:cNvPr id="13" name="Rectangle 12"/>
          <p:cNvSpPr>
            <a:spLocks noChangeArrowheads="1"/>
          </p:cNvSpPr>
          <p:nvPr/>
        </p:nvSpPr>
        <p:spPr bwMode="auto">
          <a:xfrm>
            <a:off x="8001000" y="2909932"/>
            <a:ext cx="28194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b="1" dirty="0">
                <a:solidFill>
                  <a:schemeClr val="tx2"/>
                </a:solidFill>
                <a:latin typeface="Garamond" panose="02020404030301010803" pitchFamily="18" charset="0"/>
                <a:ea typeface="新細明體" pitchFamily="18" charset="-120"/>
              </a:rPr>
              <a:t>Asymmetric (ATSP)</a:t>
            </a:r>
          </a:p>
        </p:txBody>
      </p:sp>
      <p:sp>
        <p:nvSpPr>
          <p:cNvPr id="14" name="Rectangle 13"/>
          <p:cNvSpPr>
            <a:spLocks noChangeArrowheads="1"/>
          </p:cNvSpPr>
          <p:nvPr/>
        </p:nvSpPr>
        <p:spPr bwMode="auto">
          <a:xfrm>
            <a:off x="1524000" y="2914127"/>
            <a:ext cx="26670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b="1" dirty="0">
                <a:solidFill>
                  <a:schemeClr val="tx2"/>
                </a:solidFill>
                <a:latin typeface="Garamond" panose="02020404030301010803" pitchFamily="18" charset="0"/>
                <a:ea typeface="新細明體" pitchFamily="18" charset="-120"/>
              </a:rPr>
              <a:t>Symmetric (STSP)</a:t>
            </a:r>
          </a:p>
        </p:txBody>
      </p:sp>
      <p:cxnSp>
        <p:nvCxnSpPr>
          <p:cNvPr id="16" name="Curved Connector 15"/>
          <p:cNvCxnSpPr>
            <a:stCxn id="12" idx="2"/>
            <a:endCxn id="14" idx="0"/>
          </p:cNvCxnSpPr>
          <p:nvPr/>
        </p:nvCxnSpPr>
        <p:spPr>
          <a:xfrm rot="5400000">
            <a:off x="3837468" y="869399"/>
            <a:ext cx="1064760" cy="3024696"/>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12" idx="2"/>
            <a:endCxn id="13" idx="0"/>
          </p:cNvCxnSpPr>
          <p:nvPr/>
        </p:nvCxnSpPr>
        <p:spPr>
          <a:xfrm rot="16200000" flipH="1">
            <a:off x="7116166" y="615397"/>
            <a:ext cx="1060565" cy="3528504"/>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21" name="Rectangle 20"/>
          <p:cNvSpPr>
            <a:spLocks noChangeArrowheads="1"/>
          </p:cNvSpPr>
          <p:nvPr/>
        </p:nvSpPr>
        <p:spPr bwMode="auto">
          <a:xfrm>
            <a:off x="6019800" y="3436939"/>
            <a:ext cx="57912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dirty="0">
                <a:latin typeface="Garamond" panose="02020404030301010803" pitchFamily="18" charset="0"/>
              </a:rPr>
              <a:t>In the asymmetric TSP, </a:t>
            </a:r>
            <a:r>
              <a:rPr lang="en-US" sz="2000" b="1" dirty="0">
                <a:latin typeface="Garamond" panose="02020404030301010803" pitchFamily="18" charset="0"/>
              </a:rPr>
              <a:t>paths may not exist in both directions</a:t>
            </a:r>
            <a:r>
              <a:rPr lang="en-US" sz="2000" dirty="0">
                <a:latin typeface="Garamond" panose="02020404030301010803" pitchFamily="18" charset="0"/>
              </a:rPr>
              <a:t> or the </a:t>
            </a:r>
            <a:r>
              <a:rPr lang="en-US" sz="2000" b="1" dirty="0">
                <a:latin typeface="Garamond" panose="02020404030301010803" pitchFamily="18" charset="0"/>
              </a:rPr>
              <a:t>distances might be different</a:t>
            </a:r>
            <a:r>
              <a:rPr lang="en-US" sz="2000" dirty="0">
                <a:latin typeface="Garamond" panose="02020404030301010803" pitchFamily="18" charset="0"/>
              </a:rPr>
              <a:t>, forming a </a:t>
            </a:r>
            <a:r>
              <a:rPr lang="en-US" sz="2000" b="1" dirty="0">
                <a:latin typeface="Garamond" panose="02020404030301010803" pitchFamily="18" charset="0"/>
              </a:rPr>
              <a:t>directed graph</a:t>
            </a:r>
            <a:r>
              <a:rPr lang="en-US" sz="2000" dirty="0">
                <a:latin typeface="Garamond" panose="02020404030301010803" pitchFamily="18" charset="0"/>
              </a:rPr>
              <a:t>. Traffic collisions, one-way streets, and airfares for cities with different departure and arrival fees are examples of how this symmetry could break down.</a:t>
            </a:r>
          </a:p>
        </p:txBody>
      </p:sp>
      <p:sp>
        <p:nvSpPr>
          <p:cNvPr id="54" name="Oval 53"/>
          <p:cNvSpPr/>
          <p:nvPr/>
        </p:nvSpPr>
        <p:spPr>
          <a:xfrm>
            <a:off x="9461500" y="798752"/>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rPr>
              <a:t>1</a:t>
            </a:r>
          </a:p>
        </p:txBody>
      </p:sp>
      <p:sp>
        <p:nvSpPr>
          <p:cNvPr id="55" name="Oval 54"/>
          <p:cNvSpPr/>
          <p:nvPr/>
        </p:nvSpPr>
        <p:spPr>
          <a:xfrm>
            <a:off x="11576050" y="798752"/>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rPr>
              <a:t>4</a:t>
            </a:r>
          </a:p>
        </p:txBody>
      </p:sp>
      <p:sp>
        <p:nvSpPr>
          <p:cNvPr id="56" name="Oval 55"/>
          <p:cNvSpPr/>
          <p:nvPr/>
        </p:nvSpPr>
        <p:spPr>
          <a:xfrm>
            <a:off x="9448800" y="1922702"/>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rPr>
              <a:t>2</a:t>
            </a:r>
          </a:p>
        </p:txBody>
      </p:sp>
      <p:sp>
        <p:nvSpPr>
          <p:cNvPr id="57" name="Oval 56"/>
          <p:cNvSpPr/>
          <p:nvPr/>
        </p:nvSpPr>
        <p:spPr>
          <a:xfrm>
            <a:off x="11582400" y="1922702"/>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rPr>
              <a:t>3</a:t>
            </a:r>
          </a:p>
        </p:txBody>
      </p:sp>
      <p:cxnSp>
        <p:nvCxnSpPr>
          <p:cNvPr id="58" name="Straight Connector 57"/>
          <p:cNvCxnSpPr>
            <a:stCxn id="54" idx="6"/>
            <a:endCxn id="55" idx="2"/>
          </p:cNvCxnSpPr>
          <p:nvPr/>
        </p:nvCxnSpPr>
        <p:spPr>
          <a:xfrm>
            <a:off x="9842500" y="1027352"/>
            <a:ext cx="17335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2"/>
            <a:endCxn id="56" idx="6"/>
          </p:cNvCxnSpPr>
          <p:nvPr/>
        </p:nvCxnSpPr>
        <p:spPr>
          <a:xfrm rot="10800000">
            <a:off x="9829800" y="2151302"/>
            <a:ext cx="1752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0"/>
            <a:endCxn id="54" idx="4"/>
          </p:cNvCxnSpPr>
          <p:nvPr/>
        </p:nvCxnSpPr>
        <p:spPr>
          <a:xfrm rot="5400000" flipH="1" flipV="1">
            <a:off x="9312275" y="1582977"/>
            <a:ext cx="666750" cy="127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5" idx="4"/>
            <a:endCxn id="57" idx="0"/>
          </p:cNvCxnSpPr>
          <p:nvPr/>
        </p:nvCxnSpPr>
        <p:spPr>
          <a:xfrm rot="16200000" flipH="1">
            <a:off x="11436350" y="1586152"/>
            <a:ext cx="666750" cy="63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6" idx="7"/>
            <a:endCxn id="55" idx="3"/>
          </p:cNvCxnSpPr>
          <p:nvPr/>
        </p:nvCxnSpPr>
        <p:spPr>
          <a:xfrm rot="5400000" flipH="1" flipV="1">
            <a:off x="10301288" y="659053"/>
            <a:ext cx="801687" cy="185896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7" idx="1"/>
            <a:endCxn id="54" idx="5"/>
          </p:cNvCxnSpPr>
          <p:nvPr/>
        </p:nvCxnSpPr>
        <p:spPr>
          <a:xfrm rot="16200000" flipV="1">
            <a:off x="10311607" y="663022"/>
            <a:ext cx="801687" cy="185102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Rectangle 63"/>
          <p:cNvSpPr>
            <a:spLocks noChangeArrowheads="1"/>
          </p:cNvSpPr>
          <p:nvPr/>
        </p:nvSpPr>
        <p:spPr bwMode="auto">
          <a:xfrm>
            <a:off x="8229600" y="5613420"/>
            <a:ext cx="267413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dirty="0">
                <a:latin typeface="Garamond" panose="02020404030301010803" pitchFamily="18" charset="0"/>
              </a:rPr>
              <a:t>#routes=(n-1)!=(4-1)!=6</a:t>
            </a:r>
          </a:p>
        </p:txBody>
      </p:sp>
      <p:sp>
        <p:nvSpPr>
          <p:cNvPr id="65" name="Rectangle 64"/>
          <p:cNvSpPr>
            <a:spLocks noChangeArrowheads="1"/>
          </p:cNvSpPr>
          <p:nvPr/>
        </p:nvSpPr>
        <p:spPr bwMode="auto">
          <a:xfrm>
            <a:off x="1447800" y="5230379"/>
            <a:ext cx="19816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dirty="0">
                <a:latin typeface="Garamond" panose="02020404030301010803" pitchFamily="18" charset="0"/>
              </a:rPr>
              <a:t>#routes=4!/2=12</a:t>
            </a:r>
          </a:p>
        </p:txBody>
      </p:sp>
      <p:sp>
        <p:nvSpPr>
          <p:cNvPr id="22" name="Text Box 3"/>
          <p:cNvSpPr txBox="1">
            <a:spLocks noChangeArrowheads="1"/>
          </p:cNvSpPr>
          <p:nvPr/>
        </p:nvSpPr>
        <p:spPr bwMode="auto">
          <a:xfrm>
            <a:off x="0" y="653990"/>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dirty="0">
                <a:latin typeface="Garamond" panose="02020404030301010803" pitchFamily="18" charset="0"/>
              </a:rPr>
              <a:t>TSP Problem</a:t>
            </a:r>
          </a:p>
        </p:txBody>
      </p:sp>
      <p:sp>
        <p:nvSpPr>
          <p:cNvPr id="23"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4307467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CE53-11DB-4F92-5E82-D17DB4449204}"/>
            </a:ext>
          </a:extLst>
        </p:cNvPr>
        <p:cNvGrpSpPr/>
        <p:nvPr/>
      </p:nvGrpSpPr>
      <p:grpSpPr>
        <a:xfrm>
          <a:off x="0" y="0"/>
          <a:ext cx="0" cy="0"/>
          <a:chOff x="0" y="0"/>
          <a:chExt cx="0" cy="0"/>
        </a:xfrm>
      </p:grpSpPr>
      <p:sp>
        <p:nvSpPr>
          <p:cNvPr id="8" name="Text Box 3">
            <a:extLst>
              <a:ext uri="{FF2B5EF4-FFF2-40B4-BE49-F238E27FC236}">
                <a16:creationId xmlns:a16="http://schemas.microsoft.com/office/drawing/2014/main" id="{BFF49F57-2CCF-E395-4528-F9F4D0535CC9}"/>
              </a:ext>
            </a:extLst>
          </p:cNvPr>
          <p:cNvSpPr txBox="1">
            <a:spLocks noChangeArrowheads="1"/>
          </p:cNvSpPr>
          <p:nvPr/>
        </p:nvSpPr>
        <p:spPr bwMode="auto">
          <a:xfrm>
            <a:off x="0" y="653990"/>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dirty="0">
                <a:latin typeface="Garamond" panose="02020404030301010803" pitchFamily="18" charset="0"/>
              </a:rPr>
              <a:t>TSP Problem</a:t>
            </a:r>
          </a:p>
        </p:txBody>
      </p:sp>
      <p:sp>
        <p:nvSpPr>
          <p:cNvPr id="9" name="Rectangle 2">
            <a:extLst>
              <a:ext uri="{FF2B5EF4-FFF2-40B4-BE49-F238E27FC236}">
                <a16:creationId xmlns:a16="http://schemas.microsoft.com/office/drawing/2014/main" id="{3EEB4698-7129-F5BF-A711-5F3258F6252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2" name="Rectangle 11"/>
          <p:cNvSpPr>
            <a:spLocks noChangeArrowheads="1"/>
          </p:cNvSpPr>
          <p:nvPr/>
        </p:nvSpPr>
        <p:spPr bwMode="auto">
          <a:xfrm>
            <a:off x="336223" y="2508365"/>
            <a:ext cx="1905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b="1" dirty="0">
                <a:solidFill>
                  <a:schemeClr val="tx2"/>
                </a:solidFill>
                <a:latin typeface="+mj-lt"/>
                <a:ea typeface="新細明體" pitchFamily="18" charset="-120"/>
              </a:rPr>
              <a:t>TSP Applications</a:t>
            </a:r>
            <a:endParaRPr lang="en-US" sz="2000" b="1" dirty="0">
              <a:latin typeface="+mj-lt"/>
            </a:endParaRPr>
          </a:p>
        </p:txBody>
      </p:sp>
      <p:sp>
        <p:nvSpPr>
          <p:cNvPr id="14" name="Rectangle 13"/>
          <p:cNvSpPr>
            <a:spLocks noChangeArrowheads="1"/>
          </p:cNvSpPr>
          <p:nvPr/>
        </p:nvSpPr>
        <p:spPr bwMode="auto">
          <a:xfrm>
            <a:off x="3916037" y="1008178"/>
            <a:ext cx="8263263" cy="756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mj-lt"/>
              </a:rPr>
              <a:t>Microchips manufacturing: </a:t>
            </a:r>
            <a:r>
              <a:rPr lang="en-US" sz="2000" dirty="0">
                <a:latin typeface="+mj-lt"/>
              </a:rPr>
              <a:t>manufacture of a circuit board, it is important to determine the best order in which a laser will drill thousands of holes.</a:t>
            </a:r>
          </a:p>
        </p:txBody>
      </p:sp>
      <p:sp>
        <p:nvSpPr>
          <p:cNvPr id="39" name="Rectangle 38"/>
          <p:cNvSpPr>
            <a:spLocks noChangeArrowheads="1"/>
          </p:cNvSpPr>
          <p:nvPr/>
        </p:nvSpPr>
        <p:spPr bwMode="auto">
          <a:xfrm>
            <a:off x="3909687" y="1871613"/>
            <a:ext cx="8282312" cy="1095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mj-lt"/>
              </a:rPr>
              <a:t>Permutation flow shop scheduling problem (PFSP): </a:t>
            </a:r>
            <a:r>
              <a:rPr lang="en-US" sz="2000" dirty="0">
                <a:latin typeface="+mj-lt"/>
              </a:rPr>
              <a:t>consists of finding a sequence for the jobs that minimizes the </a:t>
            </a:r>
            <a:r>
              <a:rPr lang="en-US" sz="2000" dirty="0" err="1">
                <a:latin typeface="+mj-lt"/>
              </a:rPr>
              <a:t>makespan</a:t>
            </a:r>
            <a:r>
              <a:rPr lang="en-US" sz="2000" dirty="0">
                <a:latin typeface="+mj-lt"/>
              </a:rPr>
              <a:t>; that is, the overall time to complete the schedule.</a:t>
            </a:r>
          </a:p>
        </p:txBody>
      </p:sp>
      <p:sp>
        <p:nvSpPr>
          <p:cNvPr id="3" name="Rectangle 2"/>
          <p:cNvSpPr>
            <a:spLocks noChangeArrowheads="1"/>
          </p:cNvSpPr>
          <p:nvPr/>
        </p:nvSpPr>
        <p:spPr bwMode="auto">
          <a:xfrm>
            <a:off x="3912861" y="3927590"/>
            <a:ext cx="8279138"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mj-lt"/>
              </a:rPr>
              <a:t>Transportation and Logistics</a:t>
            </a:r>
            <a:endParaRPr lang="en-US" sz="2000" dirty="0">
              <a:latin typeface="+mj-lt"/>
            </a:endParaRPr>
          </a:p>
        </p:txBody>
      </p:sp>
      <p:sp>
        <p:nvSpPr>
          <p:cNvPr id="41" name="Rectangle 40"/>
          <p:cNvSpPr>
            <a:spLocks noChangeArrowheads="1"/>
          </p:cNvSpPr>
          <p:nvPr/>
        </p:nvSpPr>
        <p:spPr bwMode="auto">
          <a:xfrm>
            <a:off x="3917623" y="3194165"/>
            <a:ext cx="45720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b="1" dirty="0">
                <a:latin typeface="+mj-lt"/>
              </a:rPr>
              <a:t>Overhauling of gas turbine engines </a:t>
            </a:r>
          </a:p>
        </p:txBody>
      </p:sp>
      <p:sp>
        <p:nvSpPr>
          <p:cNvPr id="52234" name="Rectangle 46"/>
          <p:cNvSpPr>
            <a:spLocks noChangeArrowheads="1"/>
          </p:cNvSpPr>
          <p:nvPr/>
        </p:nvSpPr>
        <p:spPr bwMode="auto">
          <a:xfrm>
            <a:off x="0" y="3317990"/>
            <a:ext cx="2717800" cy="21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dirty="0">
                <a:latin typeface="+mj-lt"/>
              </a:rPr>
              <a:t>TSP is used as a </a:t>
            </a:r>
            <a:r>
              <a:rPr lang="en-US" sz="2000" b="1" dirty="0">
                <a:latin typeface="+mj-lt"/>
              </a:rPr>
              <a:t>platform</a:t>
            </a:r>
            <a:r>
              <a:rPr lang="en-US" sz="2000" dirty="0">
                <a:latin typeface="+mj-lt"/>
              </a:rPr>
              <a:t> for the study of general methods that can be applied to a wide range of </a:t>
            </a:r>
            <a:r>
              <a:rPr lang="en-US" sz="2000" b="1" dirty="0">
                <a:latin typeface="+mj-lt"/>
              </a:rPr>
              <a:t>discrete optimization </a:t>
            </a:r>
            <a:r>
              <a:rPr lang="en-US" sz="2000" dirty="0">
                <a:latin typeface="+mj-lt"/>
              </a:rPr>
              <a:t>problems</a:t>
            </a:r>
          </a:p>
        </p:txBody>
      </p:sp>
      <p:cxnSp>
        <p:nvCxnSpPr>
          <p:cNvPr id="53" name="Elbow Connector 52"/>
          <p:cNvCxnSpPr>
            <a:stCxn id="2" idx="3"/>
            <a:endCxn id="14" idx="1"/>
          </p:cNvCxnSpPr>
          <p:nvPr/>
        </p:nvCxnSpPr>
        <p:spPr>
          <a:xfrm flipV="1">
            <a:off x="2241223" y="1386583"/>
            <a:ext cx="1674814" cy="1505957"/>
          </a:xfrm>
          <a:prstGeom prst="bent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2" idx="3"/>
            <a:endCxn id="39" idx="1"/>
          </p:cNvCxnSpPr>
          <p:nvPr/>
        </p:nvCxnSpPr>
        <p:spPr>
          <a:xfrm flipV="1">
            <a:off x="2241223" y="2419295"/>
            <a:ext cx="1668464" cy="473245"/>
          </a:xfrm>
          <a:prstGeom prst="bent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5" name="Elbow Connector 73"/>
          <p:cNvCxnSpPr>
            <a:stCxn id="2" idx="3"/>
            <a:endCxn id="3" idx="1"/>
          </p:cNvCxnSpPr>
          <p:nvPr/>
        </p:nvCxnSpPr>
        <p:spPr>
          <a:xfrm>
            <a:off x="2241223" y="2892540"/>
            <a:ext cx="1671638" cy="1244178"/>
          </a:xfrm>
          <a:prstGeom prst="bent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 idx="3"/>
            <a:endCxn id="41" idx="1"/>
          </p:cNvCxnSpPr>
          <p:nvPr/>
        </p:nvCxnSpPr>
        <p:spPr>
          <a:xfrm>
            <a:off x="2241223" y="2892540"/>
            <a:ext cx="1676400" cy="510753"/>
          </a:xfrm>
          <a:prstGeom prst="bent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24F9F7-E20D-7A4A-A283-4D14D4A55538}"/>
              </a:ext>
            </a:extLst>
          </p:cNvPr>
          <p:cNvSpPr txBox="1"/>
          <p:nvPr/>
        </p:nvSpPr>
        <p:spPr>
          <a:xfrm>
            <a:off x="3928737" y="4369834"/>
            <a:ext cx="8274376" cy="254441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Garamond" panose="02020404030301010803" pitchFamily="18" charset="0"/>
              </a:rPr>
              <a:t>The problem of arranging school bus routes to pick up the children in a school district</a:t>
            </a:r>
          </a:p>
          <a:p>
            <a:pPr marL="285750" indent="-285750">
              <a:buFont typeface="Arial" panose="020B0604020202020204" pitchFamily="34" charset="0"/>
              <a:buChar char="•"/>
            </a:pPr>
            <a:r>
              <a:rPr lang="en-US" sz="1600" dirty="0">
                <a:latin typeface="Garamond" panose="02020404030301010803" pitchFamily="18" charset="0"/>
              </a:rPr>
              <a:t>Assignment of routes for planes of a specified fleet </a:t>
            </a:r>
          </a:p>
          <a:p>
            <a:pPr marL="285750" indent="-285750">
              <a:buFont typeface="Arial" panose="020B0604020202020204" pitchFamily="34" charset="0"/>
              <a:buChar char="•"/>
            </a:pPr>
            <a:r>
              <a:rPr lang="en-US" sz="1600" dirty="0">
                <a:latin typeface="Garamond" panose="02020404030301010803" pitchFamily="18" charset="0"/>
              </a:rPr>
              <a:t>Transportation of farming equipment from one location to another to test soil or scheduling of service calls at cable firms</a:t>
            </a:r>
          </a:p>
          <a:p>
            <a:pPr marL="285750" indent="-285750">
              <a:buFont typeface="Arial" panose="020B0604020202020204" pitchFamily="34" charset="0"/>
              <a:buChar char="•"/>
            </a:pPr>
            <a:r>
              <a:rPr lang="en-US" sz="1600" dirty="0">
                <a:latin typeface="Garamond" panose="02020404030301010803" pitchFamily="18" charset="0"/>
              </a:rPr>
              <a:t>The delivery of meals to homebound persons</a:t>
            </a:r>
          </a:p>
          <a:p>
            <a:pPr marL="285750" indent="-285750">
              <a:buFont typeface="Arial" panose="020B0604020202020204" pitchFamily="34" charset="0"/>
              <a:buChar char="•"/>
            </a:pPr>
            <a:r>
              <a:rPr lang="en-US" sz="1600" dirty="0">
                <a:latin typeface="Garamond" panose="02020404030301010803" pitchFamily="18" charset="0"/>
              </a:rPr>
              <a:t>The scheduling of stacker cranes in warehouses</a:t>
            </a:r>
          </a:p>
          <a:p>
            <a:pPr marL="285750" indent="-285750">
              <a:buFont typeface="Arial" panose="020B0604020202020204" pitchFamily="34" charset="0"/>
              <a:buChar char="•"/>
            </a:pPr>
            <a:r>
              <a:rPr lang="en-US" sz="1600" dirty="0">
                <a:latin typeface="Garamond" panose="02020404030301010803" pitchFamily="18" charset="0"/>
              </a:rPr>
              <a:t>The routing of trucks for parcel post pickup, and a host of others. </a:t>
            </a:r>
          </a:p>
          <a:p>
            <a:pPr marL="285750" indent="-285750">
              <a:buFont typeface="Arial" panose="020B0604020202020204" pitchFamily="34" charset="0"/>
              <a:buChar char="•"/>
            </a:pPr>
            <a:r>
              <a:rPr lang="en-US" sz="1600" dirty="0">
                <a:latin typeface="Garamond" panose="02020404030301010803" pitchFamily="18" charset="0"/>
              </a:rPr>
              <a:t>…</a:t>
            </a:r>
          </a:p>
        </p:txBody>
      </p:sp>
    </p:spTree>
    <p:extLst>
      <p:ext uri="{BB962C8B-B14F-4D97-AF65-F5344CB8AC3E}">
        <p14:creationId xmlns:p14="http://schemas.microsoft.com/office/powerpoint/2010/main" val="22468892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BC744-0EBB-9B54-08E8-323EAF17FBB6}"/>
            </a:ext>
          </a:extLst>
        </p:cNvPr>
        <p:cNvGrpSpPr/>
        <p:nvPr/>
      </p:nvGrpSpPr>
      <p:grpSpPr>
        <a:xfrm>
          <a:off x="0" y="0"/>
          <a:ext cx="0" cy="0"/>
          <a:chOff x="0" y="0"/>
          <a:chExt cx="0" cy="0"/>
        </a:xfrm>
      </p:grpSpPr>
      <p:sp>
        <p:nvSpPr>
          <p:cNvPr id="8" name="Text Box 3">
            <a:extLst>
              <a:ext uri="{FF2B5EF4-FFF2-40B4-BE49-F238E27FC236}">
                <a16:creationId xmlns:a16="http://schemas.microsoft.com/office/drawing/2014/main" id="{D6362867-F3D6-6B7E-6A87-5496717555B3}"/>
              </a:ext>
            </a:extLst>
          </p:cNvPr>
          <p:cNvSpPr txBox="1">
            <a:spLocks noChangeArrowheads="1"/>
          </p:cNvSpPr>
          <p:nvPr/>
        </p:nvSpPr>
        <p:spPr bwMode="auto">
          <a:xfrm>
            <a:off x="0" y="653990"/>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dirty="0">
                <a:latin typeface="Garamond" panose="02020404030301010803" pitchFamily="18" charset="0"/>
              </a:rPr>
              <a:t>Miller–Tucker–</a:t>
            </a:r>
            <a:r>
              <a:rPr lang="en-US" b="1" dirty="0" err="1">
                <a:latin typeface="Garamond" panose="02020404030301010803" pitchFamily="18" charset="0"/>
              </a:rPr>
              <a:t>Zemlin</a:t>
            </a:r>
            <a:r>
              <a:rPr lang="en-US" b="1" dirty="0">
                <a:latin typeface="Garamond" panose="02020404030301010803" pitchFamily="18" charset="0"/>
              </a:rPr>
              <a:t> (MTZ) Problem Formulation</a:t>
            </a:r>
          </a:p>
        </p:txBody>
      </p:sp>
      <p:sp>
        <p:nvSpPr>
          <p:cNvPr id="9" name="Rectangle 2">
            <a:extLst>
              <a:ext uri="{FF2B5EF4-FFF2-40B4-BE49-F238E27FC236}">
                <a16:creationId xmlns:a16="http://schemas.microsoft.com/office/drawing/2014/main" id="{AFA3EB4C-9D2B-49B4-589B-6B4740A472A8}"/>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4" name="Oval 3"/>
          <p:cNvSpPr/>
          <p:nvPr/>
        </p:nvSpPr>
        <p:spPr>
          <a:xfrm>
            <a:off x="6804025" y="30718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latin typeface="+mj-lt"/>
              </a:rPr>
              <a:t>1</a:t>
            </a:r>
          </a:p>
        </p:txBody>
      </p:sp>
      <p:sp>
        <p:nvSpPr>
          <p:cNvPr id="6" name="Oval 5"/>
          <p:cNvSpPr/>
          <p:nvPr/>
        </p:nvSpPr>
        <p:spPr>
          <a:xfrm>
            <a:off x="9699625" y="19288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latin typeface="+mj-lt"/>
              </a:rPr>
              <a:t>2</a:t>
            </a:r>
          </a:p>
        </p:txBody>
      </p:sp>
      <p:sp>
        <p:nvSpPr>
          <p:cNvPr id="17" name="Oval 16"/>
          <p:cNvSpPr/>
          <p:nvPr/>
        </p:nvSpPr>
        <p:spPr>
          <a:xfrm>
            <a:off x="7566025" y="42910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latin typeface="+mj-lt"/>
              </a:rPr>
              <a:t>3</a:t>
            </a:r>
          </a:p>
        </p:txBody>
      </p:sp>
      <p:sp>
        <p:nvSpPr>
          <p:cNvPr id="18" name="Oval 17"/>
          <p:cNvSpPr/>
          <p:nvPr/>
        </p:nvSpPr>
        <p:spPr>
          <a:xfrm>
            <a:off x="9699625" y="42910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latin typeface="+mj-lt"/>
              </a:rPr>
              <a:t>4</a:t>
            </a:r>
          </a:p>
        </p:txBody>
      </p:sp>
      <p:sp>
        <p:nvSpPr>
          <p:cNvPr id="19" name="Oval 18"/>
          <p:cNvSpPr/>
          <p:nvPr/>
        </p:nvSpPr>
        <p:spPr>
          <a:xfrm>
            <a:off x="10995025" y="32242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latin typeface="+mj-lt"/>
              </a:rPr>
              <a:t>5</a:t>
            </a:r>
          </a:p>
        </p:txBody>
      </p:sp>
      <p:cxnSp>
        <p:nvCxnSpPr>
          <p:cNvPr id="20" name="Straight Connector 19"/>
          <p:cNvCxnSpPr>
            <a:stCxn id="4" idx="7"/>
            <a:endCxn id="6" idx="2"/>
          </p:cNvCxnSpPr>
          <p:nvPr/>
        </p:nvCxnSpPr>
        <p:spPr>
          <a:xfrm rot="5400000" flipH="1" flipV="1">
            <a:off x="7923213" y="1362076"/>
            <a:ext cx="981075" cy="25717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0"/>
            <a:endCxn id="6" idx="6"/>
          </p:cNvCxnSpPr>
          <p:nvPr/>
        </p:nvCxnSpPr>
        <p:spPr>
          <a:xfrm rot="16200000" flipV="1">
            <a:off x="10099675" y="2138363"/>
            <a:ext cx="1066800" cy="1104900"/>
          </a:xfrm>
          <a:prstGeom prst="line">
            <a:avLst/>
          </a:prstGeom>
          <a:ln w="381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8" idx="0"/>
            <a:endCxn id="6" idx="4"/>
          </p:cNvCxnSpPr>
          <p:nvPr/>
        </p:nvCxnSpPr>
        <p:spPr>
          <a:xfrm rot="5400000" flipH="1" flipV="1">
            <a:off x="8937625" y="3338513"/>
            <a:ext cx="1905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8" idx="2"/>
            <a:endCxn id="17" idx="6"/>
          </p:cNvCxnSpPr>
          <p:nvPr/>
        </p:nvCxnSpPr>
        <p:spPr>
          <a:xfrm rot="10800000">
            <a:off x="7947025" y="4519613"/>
            <a:ext cx="1752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7" idx="1"/>
            <a:endCxn id="4" idx="5"/>
          </p:cNvCxnSpPr>
          <p:nvPr/>
        </p:nvCxnSpPr>
        <p:spPr>
          <a:xfrm rot="16200000" flipV="1">
            <a:off x="6927057" y="3663157"/>
            <a:ext cx="895350" cy="49371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3"/>
            <a:endCxn id="18" idx="6"/>
          </p:cNvCxnSpPr>
          <p:nvPr/>
        </p:nvCxnSpPr>
        <p:spPr>
          <a:xfrm rot="5400000">
            <a:off x="10113170" y="3582195"/>
            <a:ext cx="904875" cy="9699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9" idx="1"/>
            <a:endCxn id="4" idx="6"/>
          </p:cNvCxnSpPr>
          <p:nvPr/>
        </p:nvCxnSpPr>
        <p:spPr>
          <a:xfrm rot="16200000" flipH="1" flipV="1">
            <a:off x="9113045" y="1362870"/>
            <a:ext cx="9525" cy="38655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8" idx="1"/>
            <a:endCxn id="4" idx="6"/>
          </p:cNvCxnSpPr>
          <p:nvPr/>
        </p:nvCxnSpPr>
        <p:spPr>
          <a:xfrm rot="16200000" flipV="1">
            <a:off x="7941470" y="2543970"/>
            <a:ext cx="1057275" cy="25701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7" idx="7"/>
            <a:endCxn id="19" idx="2"/>
          </p:cNvCxnSpPr>
          <p:nvPr/>
        </p:nvCxnSpPr>
        <p:spPr>
          <a:xfrm rot="5400000" flipH="1" flipV="1">
            <a:off x="8990013" y="2352676"/>
            <a:ext cx="904875" cy="31051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7" idx="0"/>
            <a:endCxn id="6" idx="3"/>
          </p:cNvCxnSpPr>
          <p:nvPr/>
        </p:nvCxnSpPr>
        <p:spPr>
          <a:xfrm rot="5400000" flipH="1" flipV="1">
            <a:off x="7770020" y="2305845"/>
            <a:ext cx="1971675" cy="19986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237" name="TextBox 34"/>
          <p:cNvSpPr txBox="1">
            <a:spLocks noChangeArrowheads="1"/>
          </p:cNvSpPr>
          <p:nvPr/>
        </p:nvSpPr>
        <p:spPr bwMode="auto">
          <a:xfrm>
            <a:off x="7870825" y="2306639"/>
            <a:ext cx="63030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latin typeface="+mj-lt"/>
              </a:rPr>
              <a:t>c</a:t>
            </a:r>
            <a:r>
              <a:rPr lang="en-US" sz="1600" baseline="-25000">
                <a:latin typeface="+mj-lt"/>
              </a:rPr>
              <a:t>12</a:t>
            </a:r>
            <a:r>
              <a:rPr lang="en-US" sz="1600">
                <a:latin typeface="+mj-lt"/>
              </a:rPr>
              <a:t>=4</a:t>
            </a:r>
          </a:p>
        </p:txBody>
      </p:sp>
      <p:sp>
        <p:nvSpPr>
          <p:cNvPr id="9238" name="TextBox 35"/>
          <p:cNvSpPr txBox="1">
            <a:spLocks noChangeArrowheads="1"/>
          </p:cNvSpPr>
          <p:nvPr/>
        </p:nvSpPr>
        <p:spPr bwMode="auto">
          <a:xfrm>
            <a:off x="8501063" y="2686051"/>
            <a:ext cx="63030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latin typeface="+mj-lt"/>
              </a:rPr>
              <a:t>c</a:t>
            </a:r>
            <a:r>
              <a:rPr lang="en-US" sz="1600" baseline="-25000">
                <a:latin typeface="+mj-lt"/>
              </a:rPr>
              <a:t>23</a:t>
            </a:r>
            <a:r>
              <a:rPr lang="en-US" sz="1600">
                <a:latin typeface="+mj-lt"/>
              </a:rPr>
              <a:t>=7</a:t>
            </a:r>
          </a:p>
        </p:txBody>
      </p:sp>
      <p:sp>
        <p:nvSpPr>
          <p:cNvPr id="9239" name="TextBox 36"/>
          <p:cNvSpPr txBox="1">
            <a:spLocks noChangeArrowheads="1"/>
          </p:cNvSpPr>
          <p:nvPr/>
        </p:nvSpPr>
        <p:spPr bwMode="auto">
          <a:xfrm>
            <a:off x="9272589" y="3328989"/>
            <a:ext cx="63030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latin typeface="+mj-lt"/>
              </a:rPr>
              <a:t>c</a:t>
            </a:r>
            <a:r>
              <a:rPr lang="en-US" sz="1600" baseline="-25000">
                <a:latin typeface="+mj-lt"/>
              </a:rPr>
              <a:t>24</a:t>
            </a:r>
            <a:r>
              <a:rPr lang="en-US" sz="1600">
                <a:latin typeface="+mj-lt"/>
              </a:rPr>
              <a:t>=5</a:t>
            </a:r>
          </a:p>
        </p:txBody>
      </p:sp>
      <p:sp>
        <p:nvSpPr>
          <p:cNvPr id="9240" name="TextBox 37"/>
          <p:cNvSpPr txBox="1">
            <a:spLocks noChangeArrowheads="1"/>
          </p:cNvSpPr>
          <p:nvPr/>
        </p:nvSpPr>
        <p:spPr bwMode="auto">
          <a:xfrm>
            <a:off x="10004425" y="2930526"/>
            <a:ext cx="72648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latin typeface="+mj-lt"/>
              </a:rPr>
              <a:t>c</a:t>
            </a:r>
            <a:r>
              <a:rPr lang="en-US" sz="1600" baseline="-25000">
                <a:latin typeface="+mj-lt"/>
              </a:rPr>
              <a:t>15</a:t>
            </a:r>
            <a:r>
              <a:rPr lang="en-US" sz="1600">
                <a:latin typeface="+mj-lt"/>
              </a:rPr>
              <a:t>=12</a:t>
            </a:r>
          </a:p>
        </p:txBody>
      </p:sp>
      <p:sp>
        <p:nvSpPr>
          <p:cNvPr id="9241" name="TextBox 38"/>
          <p:cNvSpPr txBox="1">
            <a:spLocks noChangeArrowheads="1"/>
          </p:cNvSpPr>
          <p:nvPr/>
        </p:nvSpPr>
        <p:spPr bwMode="auto">
          <a:xfrm>
            <a:off x="10502900" y="2300289"/>
            <a:ext cx="970137"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b="1">
                <a:latin typeface="+mj-lt"/>
              </a:rPr>
              <a:t>c</a:t>
            </a:r>
            <a:r>
              <a:rPr lang="en-US" sz="1600" b="1" i="1" baseline="-25000">
                <a:latin typeface="+mj-lt"/>
              </a:rPr>
              <a:t>ij</a:t>
            </a:r>
            <a:r>
              <a:rPr lang="en-US" sz="1600" baseline="-25000">
                <a:latin typeface="+mj-lt"/>
              </a:rPr>
              <a:t> </a:t>
            </a:r>
            <a:r>
              <a:rPr lang="en-US" sz="1600">
                <a:latin typeface="+mj-lt"/>
              </a:rPr>
              <a:t>=c</a:t>
            </a:r>
            <a:r>
              <a:rPr lang="en-US" sz="1600" baseline="-25000">
                <a:latin typeface="+mj-lt"/>
              </a:rPr>
              <a:t>25</a:t>
            </a:r>
            <a:r>
              <a:rPr lang="en-US" sz="1600">
                <a:latin typeface="+mj-lt"/>
              </a:rPr>
              <a:t>=5</a:t>
            </a:r>
          </a:p>
        </p:txBody>
      </p:sp>
      <p:sp>
        <p:nvSpPr>
          <p:cNvPr id="9242" name="TextBox 39"/>
          <p:cNvSpPr txBox="1">
            <a:spLocks noChangeArrowheads="1"/>
          </p:cNvSpPr>
          <p:nvPr/>
        </p:nvSpPr>
        <p:spPr bwMode="auto">
          <a:xfrm>
            <a:off x="10518776" y="3965576"/>
            <a:ext cx="63030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latin typeface="+mj-lt"/>
              </a:rPr>
              <a:t>c</a:t>
            </a:r>
            <a:r>
              <a:rPr lang="en-US" sz="1600" baseline="-25000">
                <a:latin typeface="+mj-lt"/>
              </a:rPr>
              <a:t>45</a:t>
            </a:r>
            <a:r>
              <a:rPr lang="en-US" sz="1600">
                <a:latin typeface="+mj-lt"/>
              </a:rPr>
              <a:t>=3</a:t>
            </a:r>
          </a:p>
        </p:txBody>
      </p:sp>
      <p:sp>
        <p:nvSpPr>
          <p:cNvPr id="9243" name="TextBox 40"/>
          <p:cNvSpPr txBox="1">
            <a:spLocks noChangeArrowheads="1"/>
          </p:cNvSpPr>
          <p:nvPr/>
        </p:nvSpPr>
        <p:spPr bwMode="auto">
          <a:xfrm>
            <a:off x="8480425" y="4514851"/>
            <a:ext cx="63030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latin typeface="+mj-lt"/>
              </a:rPr>
              <a:t>c</a:t>
            </a:r>
            <a:r>
              <a:rPr lang="en-US" sz="1600" baseline="-25000">
                <a:latin typeface="+mj-lt"/>
              </a:rPr>
              <a:t>34</a:t>
            </a:r>
            <a:r>
              <a:rPr lang="en-US" sz="1600">
                <a:latin typeface="+mj-lt"/>
              </a:rPr>
              <a:t>=4</a:t>
            </a:r>
          </a:p>
        </p:txBody>
      </p:sp>
      <p:sp>
        <p:nvSpPr>
          <p:cNvPr id="9244" name="TextBox 41"/>
          <p:cNvSpPr txBox="1">
            <a:spLocks noChangeArrowheads="1"/>
          </p:cNvSpPr>
          <p:nvPr/>
        </p:nvSpPr>
        <p:spPr bwMode="auto">
          <a:xfrm>
            <a:off x="6769101" y="3802064"/>
            <a:ext cx="63030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latin typeface="+mj-lt"/>
              </a:rPr>
              <a:t>c</a:t>
            </a:r>
            <a:r>
              <a:rPr lang="en-US" sz="1600" baseline="-25000">
                <a:latin typeface="+mj-lt"/>
              </a:rPr>
              <a:t>13</a:t>
            </a:r>
            <a:r>
              <a:rPr lang="en-US" sz="1600">
                <a:latin typeface="+mj-lt"/>
              </a:rPr>
              <a:t>=2</a:t>
            </a:r>
          </a:p>
        </p:txBody>
      </p:sp>
      <p:sp>
        <p:nvSpPr>
          <p:cNvPr id="9245" name="TextBox 42"/>
          <p:cNvSpPr txBox="1">
            <a:spLocks noChangeArrowheads="1"/>
          </p:cNvSpPr>
          <p:nvPr/>
        </p:nvSpPr>
        <p:spPr bwMode="auto">
          <a:xfrm>
            <a:off x="8099426" y="3856039"/>
            <a:ext cx="72648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latin typeface="+mj-lt"/>
              </a:rPr>
              <a:t>c</a:t>
            </a:r>
            <a:r>
              <a:rPr lang="en-US" sz="1600" baseline="-25000">
                <a:latin typeface="+mj-lt"/>
              </a:rPr>
              <a:t>35</a:t>
            </a:r>
            <a:r>
              <a:rPr lang="en-US" sz="1600">
                <a:latin typeface="+mj-lt"/>
              </a:rPr>
              <a:t>=10</a:t>
            </a:r>
          </a:p>
        </p:txBody>
      </p:sp>
      <p:sp>
        <p:nvSpPr>
          <p:cNvPr id="9246" name="TextBox 43"/>
          <p:cNvSpPr txBox="1">
            <a:spLocks noChangeArrowheads="1"/>
          </p:cNvSpPr>
          <p:nvPr/>
        </p:nvSpPr>
        <p:spPr bwMode="auto">
          <a:xfrm>
            <a:off x="7691438" y="3279776"/>
            <a:ext cx="63030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latin typeface="+mj-lt"/>
              </a:rPr>
              <a:t>c</a:t>
            </a:r>
            <a:r>
              <a:rPr lang="en-US" sz="1600" baseline="-25000">
                <a:latin typeface="+mj-lt"/>
              </a:rPr>
              <a:t>14</a:t>
            </a:r>
            <a:r>
              <a:rPr lang="en-US" sz="1600">
                <a:latin typeface="+mj-lt"/>
              </a:rPr>
              <a:t>=9</a:t>
            </a:r>
          </a:p>
        </p:txBody>
      </p:sp>
      <p:sp>
        <p:nvSpPr>
          <p:cNvPr id="9247" name="TextBox 44"/>
          <p:cNvSpPr txBox="1">
            <a:spLocks noChangeArrowheads="1"/>
          </p:cNvSpPr>
          <p:nvPr/>
        </p:nvSpPr>
        <p:spPr bwMode="auto">
          <a:xfrm>
            <a:off x="9683750" y="1524001"/>
            <a:ext cx="474810"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b="1" i="1">
                <a:latin typeface="+mj-lt"/>
              </a:rPr>
              <a:t>i=2</a:t>
            </a:r>
          </a:p>
        </p:txBody>
      </p:sp>
      <p:sp>
        <p:nvSpPr>
          <p:cNvPr id="9248" name="TextBox 45"/>
          <p:cNvSpPr txBox="1">
            <a:spLocks noChangeArrowheads="1"/>
          </p:cNvSpPr>
          <p:nvPr/>
        </p:nvSpPr>
        <p:spPr bwMode="auto">
          <a:xfrm>
            <a:off x="11341101" y="3071814"/>
            <a:ext cx="470000"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b="1" i="1">
                <a:latin typeface="+mj-lt"/>
              </a:rPr>
              <a:t>j=5</a:t>
            </a:r>
          </a:p>
        </p:txBody>
      </p:sp>
      <p:sp>
        <p:nvSpPr>
          <p:cNvPr id="9249" name="Rectangle 2"/>
          <p:cNvSpPr>
            <a:spLocks noChangeArrowheads="1"/>
          </p:cNvSpPr>
          <p:nvPr/>
        </p:nvSpPr>
        <p:spPr bwMode="auto">
          <a:xfrm>
            <a:off x="219869" y="1178942"/>
            <a:ext cx="5990431" cy="139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20000"/>
              </a:lnSpc>
            </a:pPr>
            <a:r>
              <a:rPr lang="en-US" dirty="0">
                <a:latin typeface="+mj-lt"/>
                <a:ea typeface="Calibri" pitchFamily="34" charset="0"/>
                <a:cs typeface="Times New Roman" pitchFamily="18" charset="0"/>
              </a:rPr>
              <a:t>In the complete directed graph </a:t>
            </a:r>
            <a:r>
              <a:rPr lang="en-US" i="1" dirty="0">
                <a:latin typeface="+mj-lt"/>
                <a:ea typeface="Calibri" pitchFamily="34" charset="0"/>
                <a:cs typeface="Times New Roman" pitchFamily="18" charset="0"/>
              </a:rPr>
              <a:t>D</a:t>
            </a:r>
            <a:r>
              <a:rPr lang="en-US" dirty="0">
                <a:latin typeface="+mj-lt"/>
                <a:ea typeface="Calibri" pitchFamily="34" charset="0"/>
                <a:cs typeface="Times New Roman" pitchFamily="18" charset="0"/>
              </a:rPr>
              <a:t>=(</a:t>
            </a:r>
            <a:r>
              <a:rPr lang="en-US" i="1" dirty="0">
                <a:latin typeface="+mj-lt"/>
                <a:ea typeface="Calibri" pitchFamily="34" charset="0"/>
                <a:cs typeface="Times New Roman" pitchFamily="18" charset="0"/>
              </a:rPr>
              <a:t>N,A</a:t>
            </a:r>
            <a:r>
              <a:rPr lang="en-US" dirty="0">
                <a:latin typeface="+mj-lt"/>
                <a:ea typeface="Calibri" pitchFamily="34" charset="0"/>
                <a:cs typeface="Times New Roman" pitchFamily="18" charset="0"/>
              </a:rPr>
              <a:t>), with arc-costs </a:t>
            </a:r>
            <a:r>
              <a:rPr lang="en-US" i="1" dirty="0" err="1">
                <a:latin typeface="+mj-lt"/>
                <a:ea typeface="Calibri" pitchFamily="34" charset="0"/>
                <a:cs typeface="Times New Roman" pitchFamily="18" charset="0"/>
              </a:rPr>
              <a:t>c</a:t>
            </a:r>
            <a:r>
              <a:rPr lang="en-US" i="1" baseline="-30000" dirty="0" err="1">
                <a:latin typeface="+mj-lt"/>
                <a:ea typeface="Calibri" pitchFamily="34" charset="0"/>
                <a:cs typeface="Times New Roman" pitchFamily="18" charset="0"/>
              </a:rPr>
              <a:t>ij</a:t>
            </a:r>
            <a:r>
              <a:rPr lang="en-US" i="1" dirty="0">
                <a:latin typeface="+mj-lt"/>
                <a:ea typeface="Calibri" pitchFamily="34" charset="0"/>
                <a:cs typeface="Times New Roman" pitchFamily="18" charset="0"/>
              </a:rPr>
              <a:t> </a:t>
            </a:r>
            <a:r>
              <a:rPr lang="en-US" dirty="0">
                <a:latin typeface="+mj-lt"/>
                <a:ea typeface="Calibri" pitchFamily="34" charset="0"/>
                <a:cs typeface="Times New Roman" pitchFamily="18" charset="0"/>
              </a:rPr>
              <a:t>, we seek the tour (a directed cycle that contains all </a:t>
            </a:r>
            <a:r>
              <a:rPr lang="en-US" i="1" dirty="0">
                <a:latin typeface="+mj-lt"/>
                <a:ea typeface="Calibri" pitchFamily="34" charset="0"/>
                <a:cs typeface="Times New Roman" pitchFamily="18" charset="0"/>
              </a:rPr>
              <a:t>n </a:t>
            </a:r>
            <a:r>
              <a:rPr lang="en-US" dirty="0">
                <a:latin typeface="+mj-lt"/>
                <a:ea typeface="Calibri" pitchFamily="34" charset="0"/>
                <a:cs typeface="Times New Roman" pitchFamily="18" charset="0"/>
              </a:rPr>
              <a:t>cities) of minimal length.</a:t>
            </a:r>
          </a:p>
        </p:txBody>
      </p:sp>
      <p:graphicFrame>
        <p:nvGraphicFramePr>
          <p:cNvPr id="9218" name="Object 3"/>
          <p:cNvGraphicFramePr>
            <a:graphicFrameLocks noChangeAspect="1"/>
          </p:cNvGraphicFramePr>
          <p:nvPr/>
        </p:nvGraphicFramePr>
        <p:xfrm>
          <a:off x="341248" y="2898777"/>
          <a:ext cx="4038600" cy="914400"/>
        </p:xfrm>
        <a:graphic>
          <a:graphicData uri="http://schemas.openxmlformats.org/presentationml/2006/ole">
            <mc:AlternateContent xmlns:mc="http://schemas.openxmlformats.org/markup-compatibility/2006">
              <mc:Choice xmlns:v="urn:schemas-microsoft-com:vml" Requires="v">
                <p:oleObj name="Equation" r:id="rId3" imgW="2019300" imgH="457200" progId="Equation.3">
                  <p:embed/>
                </p:oleObj>
              </mc:Choice>
              <mc:Fallback>
                <p:oleObj name="Equation" r:id="rId3" imgW="2019300" imgH="457200" progId="Equation.3">
                  <p:embed/>
                  <p:pic>
                    <p:nvPicPr>
                      <p:cNvPr id="921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48" y="2898777"/>
                        <a:ext cx="4038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572351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B7E7A-5EA4-3F90-8620-119D98480BBC}"/>
            </a:ext>
          </a:extLst>
        </p:cNvPr>
        <p:cNvGrpSpPr/>
        <p:nvPr/>
      </p:nvGrpSpPr>
      <p:grpSpPr>
        <a:xfrm>
          <a:off x="0" y="0"/>
          <a:ext cx="0" cy="0"/>
          <a:chOff x="0" y="0"/>
          <a:chExt cx="0" cy="0"/>
        </a:xfrm>
      </p:grpSpPr>
      <p:sp>
        <p:nvSpPr>
          <p:cNvPr id="8" name="Text Box 3">
            <a:extLst>
              <a:ext uri="{FF2B5EF4-FFF2-40B4-BE49-F238E27FC236}">
                <a16:creationId xmlns:a16="http://schemas.microsoft.com/office/drawing/2014/main" id="{24CD0D37-EC51-0CE6-ED71-46EB2E93896B}"/>
              </a:ext>
            </a:extLst>
          </p:cNvPr>
          <p:cNvSpPr txBox="1">
            <a:spLocks noChangeArrowheads="1"/>
          </p:cNvSpPr>
          <p:nvPr/>
        </p:nvSpPr>
        <p:spPr bwMode="auto">
          <a:xfrm>
            <a:off x="0" y="653990"/>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dirty="0">
                <a:latin typeface="Garamond" panose="02020404030301010803" pitchFamily="18" charset="0"/>
              </a:rPr>
              <a:t>Miller–Tucker–</a:t>
            </a:r>
            <a:r>
              <a:rPr lang="en-US" b="1" dirty="0" err="1">
                <a:latin typeface="Garamond" panose="02020404030301010803" pitchFamily="18" charset="0"/>
              </a:rPr>
              <a:t>Zemlin</a:t>
            </a:r>
            <a:r>
              <a:rPr lang="en-US" b="1" dirty="0">
                <a:latin typeface="Garamond" panose="02020404030301010803" pitchFamily="18" charset="0"/>
              </a:rPr>
              <a:t> (MTZ) Problem Formulation</a:t>
            </a:r>
          </a:p>
        </p:txBody>
      </p:sp>
      <p:sp>
        <p:nvSpPr>
          <p:cNvPr id="9" name="Rectangle 2">
            <a:extLst>
              <a:ext uri="{FF2B5EF4-FFF2-40B4-BE49-F238E27FC236}">
                <a16:creationId xmlns:a16="http://schemas.microsoft.com/office/drawing/2014/main" id="{3124C033-397B-DC06-B458-0ED2D3034BBD}"/>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30" name="Oval 29"/>
          <p:cNvSpPr/>
          <p:nvPr/>
        </p:nvSpPr>
        <p:spPr>
          <a:xfrm>
            <a:off x="6816725" y="30591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rPr>
              <a:t>1</a:t>
            </a:r>
          </a:p>
        </p:txBody>
      </p:sp>
      <p:sp>
        <p:nvSpPr>
          <p:cNvPr id="35" name="Oval 34"/>
          <p:cNvSpPr/>
          <p:nvPr/>
        </p:nvSpPr>
        <p:spPr>
          <a:xfrm>
            <a:off x="9712325" y="19161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rPr>
              <a:t>2</a:t>
            </a:r>
          </a:p>
        </p:txBody>
      </p:sp>
      <p:sp>
        <p:nvSpPr>
          <p:cNvPr id="36" name="Oval 35"/>
          <p:cNvSpPr/>
          <p:nvPr/>
        </p:nvSpPr>
        <p:spPr>
          <a:xfrm>
            <a:off x="7578725" y="42783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rPr>
              <a:t>3</a:t>
            </a:r>
          </a:p>
        </p:txBody>
      </p:sp>
      <p:sp>
        <p:nvSpPr>
          <p:cNvPr id="37" name="Oval 36"/>
          <p:cNvSpPr/>
          <p:nvPr/>
        </p:nvSpPr>
        <p:spPr>
          <a:xfrm>
            <a:off x="9712325" y="42783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rPr>
              <a:t>4</a:t>
            </a:r>
          </a:p>
        </p:txBody>
      </p:sp>
      <p:sp>
        <p:nvSpPr>
          <p:cNvPr id="38" name="Oval 37"/>
          <p:cNvSpPr/>
          <p:nvPr/>
        </p:nvSpPr>
        <p:spPr>
          <a:xfrm>
            <a:off x="11007725" y="3211513"/>
            <a:ext cx="381000" cy="457200"/>
          </a:xfrm>
          <a:prstGeom prst="ellipse">
            <a:avLst/>
          </a:prstGeom>
          <a:solidFill>
            <a:srgbClr val="00F6B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bg2">
                    <a:lumMod val="50000"/>
                  </a:schemeClr>
                </a:solidFill>
              </a:rPr>
              <a:t>5</a:t>
            </a:r>
          </a:p>
        </p:txBody>
      </p:sp>
      <p:cxnSp>
        <p:nvCxnSpPr>
          <p:cNvPr id="39" name="Straight Connector 38"/>
          <p:cNvCxnSpPr>
            <a:stCxn id="30" idx="7"/>
            <a:endCxn id="35" idx="2"/>
          </p:cNvCxnSpPr>
          <p:nvPr/>
        </p:nvCxnSpPr>
        <p:spPr>
          <a:xfrm rot="5400000" flipH="1" flipV="1">
            <a:off x="7935913" y="1349376"/>
            <a:ext cx="981075" cy="25717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8" idx="0"/>
            <a:endCxn id="35" idx="6"/>
          </p:cNvCxnSpPr>
          <p:nvPr/>
        </p:nvCxnSpPr>
        <p:spPr>
          <a:xfrm rot="16200000" flipV="1">
            <a:off x="10112375" y="2125663"/>
            <a:ext cx="1066800" cy="1104900"/>
          </a:xfrm>
          <a:prstGeom prst="line">
            <a:avLst/>
          </a:prstGeom>
          <a:ln w="381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7" idx="0"/>
            <a:endCxn id="35" idx="4"/>
          </p:cNvCxnSpPr>
          <p:nvPr/>
        </p:nvCxnSpPr>
        <p:spPr>
          <a:xfrm rot="5400000" flipH="1" flipV="1">
            <a:off x="8950325" y="3325813"/>
            <a:ext cx="1905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7" idx="2"/>
            <a:endCxn id="36" idx="6"/>
          </p:cNvCxnSpPr>
          <p:nvPr/>
        </p:nvCxnSpPr>
        <p:spPr>
          <a:xfrm rot="10800000">
            <a:off x="7959725" y="4506913"/>
            <a:ext cx="1752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6" idx="1"/>
            <a:endCxn id="30" idx="5"/>
          </p:cNvCxnSpPr>
          <p:nvPr/>
        </p:nvCxnSpPr>
        <p:spPr>
          <a:xfrm rot="16200000" flipV="1">
            <a:off x="6939757" y="3650457"/>
            <a:ext cx="895350" cy="49371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8" idx="3"/>
            <a:endCxn id="37" idx="6"/>
          </p:cNvCxnSpPr>
          <p:nvPr/>
        </p:nvCxnSpPr>
        <p:spPr>
          <a:xfrm rot="5400000">
            <a:off x="10125870" y="3569495"/>
            <a:ext cx="904875" cy="9699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1"/>
            <a:endCxn id="30" idx="6"/>
          </p:cNvCxnSpPr>
          <p:nvPr/>
        </p:nvCxnSpPr>
        <p:spPr>
          <a:xfrm rot="16200000" flipH="1" flipV="1">
            <a:off x="9125745" y="1350170"/>
            <a:ext cx="9525" cy="38655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7" idx="1"/>
            <a:endCxn id="30" idx="6"/>
          </p:cNvCxnSpPr>
          <p:nvPr/>
        </p:nvCxnSpPr>
        <p:spPr>
          <a:xfrm rot="16200000" flipV="1">
            <a:off x="7954170" y="2531270"/>
            <a:ext cx="1057275" cy="25701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7"/>
            <a:endCxn id="38" idx="2"/>
          </p:cNvCxnSpPr>
          <p:nvPr/>
        </p:nvCxnSpPr>
        <p:spPr>
          <a:xfrm rot="5400000" flipH="1" flipV="1">
            <a:off x="9002713" y="2339976"/>
            <a:ext cx="904875" cy="31051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6" idx="0"/>
            <a:endCxn id="35" idx="3"/>
          </p:cNvCxnSpPr>
          <p:nvPr/>
        </p:nvCxnSpPr>
        <p:spPr>
          <a:xfrm rot="5400000" flipH="1" flipV="1">
            <a:off x="7782720" y="2293145"/>
            <a:ext cx="1971675" cy="19986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Box 34"/>
          <p:cNvSpPr txBox="1">
            <a:spLocks noChangeArrowheads="1"/>
          </p:cNvSpPr>
          <p:nvPr/>
        </p:nvSpPr>
        <p:spPr bwMode="auto">
          <a:xfrm>
            <a:off x="7883525" y="2293939"/>
            <a:ext cx="660758"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t>c</a:t>
            </a:r>
            <a:r>
              <a:rPr lang="en-US" sz="1600" baseline="-25000"/>
              <a:t>12</a:t>
            </a:r>
            <a:r>
              <a:rPr lang="en-US" sz="1600"/>
              <a:t>=4</a:t>
            </a:r>
          </a:p>
        </p:txBody>
      </p:sp>
      <p:sp>
        <p:nvSpPr>
          <p:cNvPr id="50" name="TextBox 35"/>
          <p:cNvSpPr txBox="1">
            <a:spLocks noChangeArrowheads="1"/>
          </p:cNvSpPr>
          <p:nvPr/>
        </p:nvSpPr>
        <p:spPr bwMode="auto">
          <a:xfrm>
            <a:off x="8513763" y="2673351"/>
            <a:ext cx="663964"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t>c</a:t>
            </a:r>
            <a:r>
              <a:rPr lang="en-US" sz="1600" baseline="-25000"/>
              <a:t>23</a:t>
            </a:r>
            <a:r>
              <a:rPr lang="en-US" sz="1600"/>
              <a:t>=7</a:t>
            </a:r>
          </a:p>
        </p:txBody>
      </p:sp>
      <p:sp>
        <p:nvSpPr>
          <p:cNvPr id="51" name="TextBox 36"/>
          <p:cNvSpPr txBox="1">
            <a:spLocks noChangeArrowheads="1"/>
          </p:cNvSpPr>
          <p:nvPr/>
        </p:nvSpPr>
        <p:spPr bwMode="auto">
          <a:xfrm>
            <a:off x="9285289" y="3316289"/>
            <a:ext cx="671979"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t>c</a:t>
            </a:r>
            <a:r>
              <a:rPr lang="en-US" sz="1600" baseline="-25000"/>
              <a:t>24</a:t>
            </a:r>
            <a:r>
              <a:rPr lang="en-US" sz="1600"/>
              <a:t>=5</a:t>
            </a:r>
          </a:p>
        </p:txBody>
      </p:sp>
      <p:sp>
        <p:nvSpPr>
          <p:cNvPr id="52" name="TextBox 37"/>
          <p:cNvSpPr txBox="1">
            <a:spLocks noChangeArrowheads="1"/>
          </p:cNvSpPr>
          <p:nvPr/>
        </p:nvSpPr>
        <p:spPr bwMode="auto">
          <a:xfrm>
            <a:off x="10017125" y="2917826"/>
            <a:ext cx="744114"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t>c</a:t>
            </a:r>
            <a:r>
              <a:rPr lang="en-US" sz="1600" baseline="-25000"/>
              <a:t>15</a:t>
            </a:r>
            <a:r>
              <a:rPr lang="en-US" sz="1600"/>
              <a:t>=12</a:t>
            </a:r>
          </a:p>
        </p:txBody>
      </p:sp>
      <p:sp>
        <p:nvSpPr>
          <p:cNvPr id="53" name="TextBox 38"/>
          <p:cNvSpPr txBox="1">
            <a:spLocks noChangeArrowheads="1"/>
          </p:cNvSpPr>
          <p:nvPr/>
        </p:nvSpPr>
        <p:spPr bwMode="auto">
          <a:xfrm>
            <a:off x="10515600" y="2287589"/>
            <a:ext cx="1040670"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b="1"/>
              <a:t>c</a:t>
            </a:r>
            <a:r>
              <a:rPr lang="en-US" sz="1600" b="1" i="1" baseline="-25000"/>
              <a:t>ij</a:t>
            </a:r>
            <a:r>
              <a:rPr lang="en-US" sz="1600" baseline="-25000"/>
              <a:t> </a:t>
            </a:r>
            <a:r>
              <a:rPr lang="en-US" sz="1600"/>
              <a:t>=c</a:t>
            </a:r>
            <a:r>
              <a:rPr lang="en-US" sz="1600" baseline="-25000"/>
              <a:t>25</a:t>
            </a:r>
            <a:r>
              <a:rPr lang="en-US" sz="1600"/>
              <a:t>=5</a:t>
            </a:r>
          </a:p>
        </p:txBody>
      </p:sp>
      <p:sp>
        <p:nvSpPr>
          <p:cNvPr id="54" name="TextBox 39"/>
          <p:cNvSpPr txBox="1">
            <a:spLocks noChangeArrowheads="1"/>
          </p:cNvSpPr>
          <p:nvPr/>
        </p:nvSpPr>
        <p:spPr bwMode="auto">
          <a:xfrm>
            <a:off x="10531476" y="3952876"/>
            <a:ext cx="671979"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t>c</a:t>
            </a:r>
            <a:r>
              <a:rPr lang="en-US" sz="1600" baseline="-25000"/>
              <a:t>45</a:t>
            </a:r>
            <a:r>
              <a:rPr lang="en-US" sz="1600"/>
              <a:t>=3</a:t>
            </a:r>
          </a:p>
        </p:txBody>
      </p:sp>
      <p:sp>
        <p:nvSpPr>
          <p:cNvPr id="55" name="TextBox 40"/>
          <p:cNvSpPr txBox="1">
            <a:spLocks noChangeArrowheads="1"/>
          </p:cNvSpPr>
          <p:nvPr/>
        </p:nvSpPr>
        <p:spPr bwMode="auto">
          <a:xfrm>
            <a:off x="8493125" y="4502151"/>
            <a:ext cx="676788"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t>c</a:t>
            </a:r>
            <a:r>
              <a:rPr lang="en-US" sz="1600" baseline="-25000"/>
              <a:t>34</a:t>
            </a:r>
            <a:r>
              <a:rPr lang="en-US" sz="1600"/>
              <a:t>=4</a:t>
            </a:r>
          </a:p>
        </p:txBody>
      </p:sp>
      <p:sp>
        <p:nvSpPr>
          <p:cNvPr id="56" name="TextBox 41"/>
          <p:cNvSpPr txBox="1">
            <a:spLocks noChangeArrowheads="1"/>
          </p:cNvSpPr>
          <p:nvPr/>
        </p:nvSpPr>
        <p:spPr bwMode="auto">
          <a:xfrm>
            <a:off x="6781801" y="3789364"/>
            <a:ext cx="659155"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t>c</a:t>
            </a:r>
            <a:r>
              <a:rPr lang="en-US" sz="1600" baseline="-25000"/>
              <a:t>13</a:t>
            </a:r>
            <a:r>
              <a:rPr lang="en-US" sz="1600"/>
              <a:t>=2</a:t>
            </a:r>
          </a:p>
        </p:txBody>
      </p:sp>
      <p:sp>
        <p:nvSpPr>
          <p:cNvPr id="57" name="TextBox 42"/>
          <p:cNvSpPr txBox="1">
            <a:spLocks noChangeArrowheads="1"/>
          </p:cNvSpPr>
          <p:nvPr/>
        </p:nvSpPr>
        <p:spPr bwMode="auto">
          <a:xfrm>
            <a:off x="8112126" y="3843339"/>
            <a:ext cx="771365"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t>c</a:t>
            </a:r>
            <a:r>
              <a:rPr lang="en-US" sz="1600" baseline="-25000"/>
              <a:t>35</a:t>
            </a:r>
            <a:r>
              <a:rPr lang="en-US" sz="1600"/>
              <a:t>=10</a:t>
            </a:r>
          </a:p>
        </p:txBody>
      </p:sp>
      <p:sp>
        <p:nvSpPr>
          <p:cNvPr id="58" name="TextBox 43"/>
          <p:cNvSpPr txBox="1">
            <a:spLocks noChangeArrowheads="1"/>
          </p:cNvSpPr>
          <p:nvPr/>
        </p:nvSpPr>
        <p:spPr bwMode="auto">
          <a:xfrm>
            <a:off x="7704138" y="3267076"/>
            <a:ext cx="660758"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a:t>c</a:t>
            </a:r>
            <a:r>
              <a:rPr lang="en-US" sz="1600" baseline="-25000"/>
              <a:t>14</a:t>
            </a:r>
            <a:r>
              <a:rPr lang="en-US" sz="1600"/>
              <a:t>=9</a:t>
            </a:r>
          </a:p>
        </p:txBody>
      </p:sp>
      <p:sp>
        <p:nvSpPr>
          <p:cNvPr id="59" name="TextBox 44"/>
          <p:cNvSpPr txBox="1">
            <a:spLocks noChangeArrowheads="1"/>
          </p:cNvSpPr>
          <p:nvPr/>
        </p:nvSpPr>
        <p:spPr bwMode="auto">
          <a:xfrm>
            <a:off x="9696450" y="1511301"/>
            <a:ext cx="532518"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b="1" i="1"/>
              <a:t>i=2</a:t>
            </a:r>
          </a:p>
        </p:txBody>
      </p:sp>
      <p:sp>
        <p:nvSpPr>
          <p:cNvPr id="60" name="TextBox 45"/>
          <p:cNvSpPr txBox="1">
            <a:spLocks noChangeArrowheads="1"/>
          </p:cNvSpPr>
          <p:nvPr/>
        </p:nvSpPr>
        <p:spPr bwMode="auto">
          <a:xfrm>
            <a:off x="11353801" y="3059114"/>
            <a:ext cx="527709" cy="34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sz="1600" b="1" i="1"/>
              <a:t>j=5</a:t>
            </a:r>
          </a:p>
        </p:txBody>
      </p:sp>
      <p:sp>
        <p:nvSpPr>
          <p:cNvPr id="10274" name="Rectangle 2"/>
          <p:cNvSpPr>
            <a:spLocks noChangeArrowheads="1"/>
          </p:cNvSpPr>
          <p:nvPr/>
        </p:nvSpPr>
        <p:spPr bwMode="auto">
          <a:xfrm>
            <a:off x="269424" y="1164727"/>
            <a:ext cx="4953451"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20000"/>
              </a:lnSpc>
            </a:pPr>
            <a:r>
              <a:rPr lang="en-US" dirty="0">
                <a:latin typeface="+mj-lt"/>
                <a:ea typeface="Calibri" pitchFamily="34" charset="0"/>
                <a:cs typeface="Times New Roman" pitchFamily="18" charset="0"/>
              </a:rPr>
              <a:t>The TSP can be defined as a minimization problem as follows:</a:t>
            </a:r>
          </a:p>
        </p:txBody>
      </p:sp>
      <p:graphicFrame>
        <p:nvGraphicFramePr>
          <p:cNvPr id="10242" name="Object 3"/>
          <p:cNvGraphicFramePr>
            <a:graphicFrameLocks noChangeAspect="1"/>
          </p:cNvGraphicFramePr>
          <p:nvPr/>
        </p:nvGraphicFramePr>
        <p:xfrm>
          <a:off x="269424" y="2179393"/>
          <a:ext cx="2333625" cy="609600"/>
        </p:xfrm>
        <a:graphic>
          <a:graphicData uri="http://schemas.openxmlformats.org/presentationml/2006/ole">
            <mc:AlternateContent xmlns:mc="http://schemas.openxmlformats.org/markup-compatibility/2006">
              <mc:Choice xmlns:v="urn:schemas-microsoft-com:vml" Requires="v">
                <p:oleObj name="Equation" r:id="rId3" imgW="1054100" imgH="279400" progId="Equation.3">
                  <p:embed/>
                </p:oleObj>
              </mc:Choice>
              <mc:Fallback>
                <p:oleObj name="Equation" r:id="rId3" imgW="1054100" imgH="279400" progId="Equation.3">
                  <p:embed/>
                  <p:pic>
                    <p:nvPicPr>
                      <p:cNvPr id="1024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24" y="2179393"/>
                        <a:ext cx="23336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8053" name="Rectangle 5"/>
          <p:cNvSpPr>
            <a:spLocks noChangeArrowheads="1"/>
          </p:cNvSpPr>
          <p:nvPr/>
        </p:nvSpPr>
        <p:spPr bwMode="auto">
          <a:xfrm>
            <a:off x="193794" y="2846429"/>
            <a:ext cx="4953451"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20000"/>
              </a:lnSpc>
            </a:pPr>
            <a:r>
              <a:rPr lang="en-US" dirty="0">
                <a:latin typeface="+mj-lt"/>
                <a:ea typeface="Calibri" pitchFamily="34" charset="0"/>
                <a:cs typeface="Times New Roman" pitchFamily="18" charset="0"/>
              </a:rPr>
              <a:t>Subject to two types of constraints:</a:t>
            </a:r>
          </a:p>
        </p:txBody>
      </p:sp>
      <mc:AlternateContent xmlns:mc="http://schemas.openxmlformats.org/markup-compatibility/2006" xmlns:a14="http://schemas.microsoft.com/office/drawing/2010/main">
        <mc:Choice Requires="a14">
          <p:sp>
            <p:nvSpPr>
              <p:cNvPr id="258055" name="Object 7"/>
              <p:cNvSpPr txBox="1"/>
              <p:nvPr/>
            </p:nvSpPr>
            <p:spPr bwMode="auto">
              <a:xfrm>
                <a:off x="533400" y="4144963"/>
                <a:ext cx="4495800" cy="941387"/>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nary>
                        <m:naryPr>
                          <m:chr m:val="∑"/>
                          <m:supHide m:val="on"/>
                          <m:ctrlPr>
                            <a:rPr lang="en-CA" i="1" smtClean="0">
                              <a:solidFill>
                                <a:srgbClr val="000000"/>
                              </a:solidFill>
                              <a:latin typeface="Cambria Math" panose="02040503050406030204" pitchFamily="18" charset="0"/>
                            </a:rPr>
                          </m:ctrlPr>
                        </m:naryPr>
                        <m:sub>
                          <m:r>
                            <a:rPr lang="en-CA" i="1">
                              <a:solidFill>
                                <a:srgbClr val="000000"/>
                              </a:solidFill>
                              <a:latin typeface="Cambria Math" panose="02040503050406030204" pitchFamily="18" charset="0"/>
                            </a:rPr>
                            <m:t>𝑖</m:t>
                          </m:r>
                        </m:sub>
                        <m:sup/>
                        <m:e>
                          <m:sSub>
                            <m:sSubPr>
                              <m:ctrlPr>
                                <a:rPr lang="en-CA" i="1">
                                  <a:solidFill>
                                    <a:srgbClr val="000000"/>
                                  </a:solidFill>
                                  <a:latin typeface="Cambria Math" panose="02040503050406030204" pitchFamily="18" charset="0"/>
                                </a:rPr>
                              </m:ctrlPr>
                            </m:sSubPr>
                            <m:e>
                              <m:r>
                                <a:rPr lang="en-CA" i="1">
                                  <a:solidFill>
                                    <a:srgbClr val="000000"/>
                                  </a:solidFill>
                                  <a:latin typeface="Cambria Math" panose="02040503050406030204" pitchFamily="18" charset="0"/>
                                </a:rPr>
                                <m:t>𝑥</m:t>
                              </m:r>
                            </m:e>
                            <m:sub>
                              <m:r>
                                <a:rPr lang="en-CA" i="1">
                                  <a:solidFill>
                                    <a:srgbClr val="000000"/>
                                  </a:solidFill>
                                  <a:latin typeface="Cambria Math" panose="02040503050406030204" pitchFamily="18" charset="0"/>
                                </a:rPr>
                                <m:t>𝑖𝑗</m:t>
                              </m:r>
                            </m:sub>
                          </m:sSub>
                          <m:r>
                            <a:rPr lang="en-CA" i="1">
                              <a:solidFill>
                                <a:srgbClr val="000000"/>
                              </a:solidFill>
                              <a:latin typeface="Cambria Math" panose="02040503050406030204" pitchFamily="18" charset="0"/>
                            </a:rPr>
                            <m:t>=1</m:t>
                          </m:r>
                          <m:r>
                            <m:rPr>
                              <m:nor/>
                            </m:rPr>
                            <a:rPr lang="en-CA" i="0">
                              <a:solidFill>
                                <a:srgbClr val="000000"/>
                              </a:solidFill>
                              <a:latin typeface="Cambria Math" panose="02040503050406030204" pitchFamily="18" charset="0"/>
                            </a:rPr>
                            <m:t>      </m:t>
                          </m:r>
                          <m:r>
                            <a:rPr lang="en-CA" i="1">
                              <a:solidFill>
                                <a:srgbClr val="000000"/>
                              </a:solidFill>
                              <a:latin typeface="Cambria Math" panose="02040503050406030204" pitchFamily="18" charset="0"/>
                            </a:rPr>
                            <m:t>∀</m:t>
                          </m:r>
                          <m:r>
                            <a:rPr lang="en-CA" b="0" i="1" smtClean="0">
                              <a:solidFill>
                                <a:srgbClr val="000000"/>
                              </a:solidFill>
                              <a:latin typeface="Cambria Math" panose="02040503050406030204" pitchFamily="18" charset="0"/>
                            </a:rPr>
                            <m:t>𝑗</m:t>
                          </m:r>
                          <m:r>
                            <a:rPr lang="en-CA" i="1">
                              <a:solidFill>
                                <a:srgbClr val="000000"/>
                              </a:solidFill>
                              <a:latin typeface="Cambria Math" panose="02040503050406030204" pitchFamily="18" charset="0"/>
                            </a:rPr>
                            <m:t>,</m:t>
                          </m:r>
                        </m:e>
                      </m:nary>
                      <m:r>
                        <m:rPr>
                          <m:nor/>
                        </m:rPr>
                        <a:rPr lang="en-CA" i="0">
                          <a:solidFill>
                            <a:srgbClr val="000000"/>
                          </a:solidFill>
                          <a:latin typeface="Cambria Math" panose="02040503050406030204" pitchFamily="18" charset="0"/>
                        </a:rPr>
                        <m:t>               </m:t>
                      </m:r>
                      <m:nary>
                        <m:naryPr>
                          <m:chr m:val="∑"/>
                          <m:supHide m:val="on"/>
                          <m:ctrlPr>
                            <a:rPr lang="en-CA" i="1">
                              <a:solidFill>
                                <a:srgbClr val="000000"/>
                              </a:solidFill>
                              <a:latin typeface="Cambria Math" panose="02040503050406030204" pitchFamily="18" charset="0"/>
                            </a:rPr>
                          </m:ctrlPr>
                        </m:naryPr>
                        <m:sub>
                          <m:r>
                            <a:rPr lang="en-CA" i="1">
                              <a:solidFill>
                                <a:srgbClr val="000000"/>
                              </a:solidFill>
                              <a:latin typeface="Cambria Math" panose="02040503050406030204" pitchFamily="18" charset="0"/>
                            </a:rPr>
                            <m:t>𝑗</m:t>
                          </m:r>
                        </m:sub>
                        <m:sup/>
                        <m:e>
                          <m:sSub>
                            <m:sSubPr>
                              <m:ctrlPr>
                                <a:rPr lang="en-CA" i="1">
                                  <a:solidFill>
                                    <a:srgbClr val="000000"/>
                                  </a:solidFill>
                                  <a:latin typeface="Cambria Math" panose="02040503050406030204" pitchFamily="18" charset="0"/>
                                </a:rPr>
                              </m:ctrlPr>
                            </m:sSubPr>
                            <m:e>
                              <m:r>
                                <a:rPr lang="en-CA" i="1">
                                  <a:solidFill>
                                    <a:srgbClr val="000000"/>
                                  </a:solidFill>
                                  <a:latin typeface="Cambria Math" panose="02040503050406030204" pitchFamily="18" charset="0"/>
                                </a:rPr>
                                <m:t>𝑥</m:t>
                              </m:r>
                            </m:e>
                            <m:sub>
                              <m:r>
                                <a:rPr lang="en-CA" i="1">
                                  <a:solidFill>
                                    <a:srgbClr val="000000"/>
                                  </a:solidFill>
                                  <a:latin typeface="Cambria Math" panose="02040503050406030204" pitchFamily="18" charset="0"/>
                                </a:rPr>
                                <m:t>𝑖𝑗</m:t>
                              </m:r>
                            </m:sub>
                          </m:sSub>
                          <m:r>
                            <a:rPr lang="en-CA" i="1">
                              <a:solidFill>
                                <a:srgbClr val="000000"/>
                              </a:solidFill>
                              <a:latin typeface="Cambria Math" panose="02040503050406030204" pitchFamily="18" charset="0"/>
                            </a:rPr>
                            <m:t>=1</m:t>
                          </m:r>
                          <m:r>
                            <m:rPr>
                              <m:nor/>
                            </m:rPr>
                            <a:rPr lang="en-CA" i="0">
                              <a:solidFill>
                                <a:srgbClr val="000000"/>
                              </a:solidFill>
                              <a:latin typeface="Cambria Math" panose="02040503050406030204" pitchFamily="18" charset="0"/>
                            </a:rPr>
                            <m:t>      </m:t>
                          </m:r>
                          <m:r>
                            <a:rPr lang="en-CA" i="1">
                              <a:solidFill>
                                <a:srgbClr val="000000"/>
                              </a:solidFill>
                              <a:latin typeface="Cambria Math" panose="02040503050406030204" pitchFamily="18" charset="0"/>
                            </a:rPr>
                            <m:t>∀</m:t>
                          </m:r>
                          <m:r>
                            <a:rPr lang="en-CA" b="0" i="1" smtClean="0">
                              <a:solidFill>
                                <a:srgbClr val="000000"/>
                              </a:solidFill>
                              <a:latin typeface="Cambria Math" panose="02040503050406030204" pitchFamily="18" charset="0"/>
                            </a:rPr>
                            <m:t>𝑖</m:t>
                          </m:r>
                          <m:r>
                            <a:rPr lang="en-CA" i="1">
                              <a:solidFill>
                                <a:srgbClr val="000000"/>
                              </a:solidFill>
                              <a:latin typeface="Cambria Math" panose="02040503050406030204" pitchFamily="18" charset="0"/>
                            </a:rPr>
                            <m:t>,</m:t>
                          </m:r>
                        </m:e>
                      </m:nary>
                    </m:oMath>
                    <m:oMath xmlns:m="http://schemas.openxmlformats.org/officeDocument/2006/math">
                      <m:r>
                        <a:rPr lang="en-CA" i="1">
                          <a:solidFill>
                            <a:srgbClr val="000000"/>
                          </a:solidFill>
                          <a:latin typeface="Cambria Math" panose="02040503050406030204" pitchFamily="18" charset="0"/>
                        </a:rPr>
                        <m:t>0≤</m:t>
                      </m:r>
                      <m:sSub>
                        <m:sSubPr>
                          <m:ctrlPr>
                            <a:rPr lang="en-CA" i="1">
                              <a:solidFill>
                                <a:srgbClr val="000000"/>
                              </a:solidFill>
                              <a:latin typeface="Cambria Math" panose="02040503050406030204" pitchFamily="18" charset="0"/>
                            </a:rPr>
                          </m:ctrlPr>
                        </m:sSubPr>
                        <m:e>
                          <m:r>
                            <a:rPr lang="en-CA" i="1">
                              <a:solidFill>
                                <a:srgbClr val="000000"/>
                              </a:solidFill>
                              <a:latin typeface="Cambria Math" panose="02040503050406030204" pitchFamily="18" charset="0"/>
                            </a:rPr>
                            <m:t>𝑥</m:t>
                          </m:r>
                        </m:e>
                        <m:sub>
                          <m:r>
                            <a:rPr lang="en-CA" i="1">
                              <a:solidFill>
                                <a:srgbClr val="000000"/>
                              </a:solidFill>
                              <a:latin typeface="Cambria Math" panose="02040503050406030204" pitchFamily="18" charset="0"/>
                            </a:rPr>
                            <m:t>𝑖𝑗</m:t>
                          </m:r>
                        </m:sub>
                      </m:sSub>
                      <m:r>
                        <a:rPr lang="en-CA" i="1">
                          <a:solidFill>
                            <a:srgbClr val="000000"/>
                          </a:solidFill>
                          <a:latin typeface="Cambria Math" panose="02040503050406030204" pitchFamily="18" charset="0"/>
                        </a:rPr>
                        <m:t>≤1</m:t>
                      </m:r>
                      <m:r>
                        <m:rPr>
                          <m:nor/>
                        </m:rPr>
                        <a:rPr lang="en-CA" i="0">
                          <a:solidFill>
                            <a:srgbClr val="000000"/>
                          </a:solidFill>
                          <a:latin typeface="Cambria Math" panose="02040503050406030204" pitchFamily="18" charset="0"/>
                        </a:rPr>
                        <m:t>       </m:t>
                      </m:r>
                      <m:sSub>
                        <m:sSubPr>
                          <m:ctrlPr>
                            <a:rPr lang="en-CA" i="1">
                              <a:solidFill>
                                <a:srgbClr val="000000"/>
                              </a:solidFill>
                              <a:latin typeface="Cambria Math" panose="02040503050406030204" pitchFamily="18" charset="0"/>
                            </a:rPr>
                          </m:ctrlPr>
                        </m:sSubPr>
                        <m:e>
                          <m:r>
                            <a:rPr lang="en-CA" i="1">
                              <a:solidFill>
                                <a:srgbClr val="000000"/>
                              </a:solidFill>
                              <a:latin typeface="Cambria Math" panose="02040503050406030204" pitchFamily="18" charset="0"/>
                            </a:rPr>
                            <m:t>𝑥</m:t>
                          </m:r>
                        </m:e>
                        <m:sub>
                          <m:r>
                            <a:rPr lang="en-CA" i="1">
                              <a:solidFill>
                                <a:srgbClr val="000000"/>
                              </a:solidFill>
                              <a:latin typeface="Cambria Math" panose="02040503050406030204" pitchFamily="18" charset="0"/>
                            </a:rPr>
                            <m:t>𝑖𝑗</m:t>
                          </m:r>
                        </m:sub>
                      </m:sSub>
                      <m:r>
                        <m:rPr>
                          <m:nor/>
                        </m:rPr>
                        <a:rPr lang="en-CA" i="0">
                          <a:solidFill>
                            <a:srgbClr val="000000"/>
                          </a:solidFill>
                          <a:latin typeface="Cambria Math" panose="02040503050406030204" pitchFamily="18" charset="0"/>
                        </a:rPr>
                        <m:t>   </m:t>
                      </m:r>
                      <m:r>
                        <m:rPr>
                          <m:nor/>
                        </m:rPr>
                        <a:rPr lang="en-CA" i="0">
                          <a:solidFill>
                            <a:srgbClr val="000000"/>
                          </a:solidFill>
                          <a:latin typeface="Cambria Math" panose="02040503050406030204" pitchFamily="18" charset="0"/>
                        </a:rPr>
                        <m:t>integer</m:t>
                      </m:r>
                      <m:r>
                        <m:rPr>
                          <m:nor/>
                        </m:rPr>
                        <a:rPr lang="en-CA" i="0">
                          <a:solidFill>
                            <a:srgbClr val="000000"/>
                          </a:solidFill>
                          <a:latin typeface="Cambria Math" panose="02040503050406030204" pitchFamily="18" charset="0"/>
                        </a:rPr>
                        <m:t>,</m:t>
                      </m:r>
                    </m:oMath>
                  </m:oMathPara>
                </a14:m>
                <a:endParaRPr lang="en-CA" dirty="0"/>
              </a:p>
            </p:txBody>
          </p:sp>
        </mc:Choice>
        <mc:Fallback xmlns="">
          <p:sp>
            <p:nvSpPr>
              <p:cNvPr id="258055" name="Object 7"/>
              <p:cNvSpPr txBox="1">
                <a:spLocks noRot="1" noChangeAspect="1" noMove="1" noResize="1" noEditPoints="1" noAdjustHandles="1" noChangeArrowheads="1" noChangeShapeType="1" noTextEdit="1"/>
              </p:cNvSpPr>
              <p:nvPr/>
            </p:nvSpPr>
            <p:spPr bwMode="auto">
              <a:xfrm>
                <a:off x="533400" y="4144963"/>
                <a:ext cx="4495800" cy="941387"/>
              </a:xfrm>
              <a:prstGeom prst="rect">
                <a:avLst/>
              </a:prstGeom>
              <a:blipFill>
                <a:blip r:embed="rId5"/>
                <a:stretch>
                  <a:fillRect/>
                </a:stretch>
              </a:blipFill>
            </p:spPr>
            <p:txBody>
              <a:bodyPr/>
              <a:lstStyle/>
              <a:p>
                <a:r>
                  <a:rPr lang="en-US">
                    <a:noFill/>
                  </a:rPr>
                  <a:t> </a:t>
                </a:r>
              </a:p>
            </p:txBody>
          </p:sp>
        </mc:Fallback>
      </mc:AlternateContent>
      <p:sp>
        <p:nvSpPr>
          <p:cNvPr id="258054" name="Rectangle 6"/>
          <p:cNvSpPr>
            <a:spLocks noChangeArrowheads="1"/>
          </p:cNvSpPr>
          <p:nvPr/>
        </p:nvSpPr>
        <p:spPr bwMode="auto">
          <a:xfrm>
            <a:off x="220919" y="3511747"/>
            <a:ext cx="3957381"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20000"/>
              </a:lnSpc>
            </a:pPr>
            <a:r>
              <a:rPr lang="en-US" b="1" dirty="0">
                <a:latin typeface="+mj-lt"/>
                <a:ea typeface="Calibri" pitchFamily="34" charset="0"/>
                <a:cs typeface="Times New Roman" pitchFamily="18" charset="0"/>
              </a:rPr>
              <a:t>1. Assignment Constraints</a:t>
            </a:r>
          </a:p>
        </p:txBody>
      </p:sp>
    </p:spTree>
    <p:extLst>
      <p:ext uri="{BB962C8B-B14F-4D97-AF65-F5344CB8AC3E}">
        <p14:creationId xmlns:p14="http://schemas.microsoft.com/office/powerpoint/2010/main" val="195761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0C30A-C8FE-D716-22E5-4D2A3A4D631C}"/>
            </a:ext>
          </a:extLst>
        </p:cNvPr>
        <p:cNvGrpSpPr/>
        <p:nvPr/>
      </p:nvGrpSpPr>
      <p:grpSpPr>
        <a:xfrm>
          <a:off x="0" y="0"/>
          <a:ext cx="0" cy="0"/>
          <a:chOff x="0" y="0"/>
          <a:chExt cx="0" cy="0"/>
        </a:xfrm>
      </p:grpSpPr>
      <p:sp>
        <p:nvSpPr>
          <p:cNvPr id="8" name="Text Box 3">
            <a:extLst>
              <a:ext uri="{FF2B5EF4-FFF2-40B4-BE49-F238E27FC236}">
                <a16:creationId xmlns:a16="http://schemas.microsoft.com/office/drawing/2014/main" id="{D5FF1BC9-C150-284A-79C1-B6CBB84383AE}"/>
              </a:ext>
            </a:extLst>
          </p:cNvPr>
          <p:cNvSpPr txBox="1">
            <a:spLocks noChangeArrowheads="1"/>
          </p:cNvSpPr>
          <p:nvPr/>
        </p:nvSpPr>
        <p:spPr bwMode="auto">
          <a:xfrm>
            <a:off x="0" y="653990"/>
            <a:ext cx="12192000"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5000"/>
              </a:lnSpc>
              <a:buFontTx/>
              <a:buChar char="•"/>
            </a:pPr>
            <a:r>
              <a:rPr lang="en-US" b="1" dirty="0">
                <a:latin typeface="Garamond" panose="02020404030301010803" pitchFamily="18" charset="0"/>
              </a:rPr>
              <a:t>Miller–Tucker–</a:t>
            </a:r>
            <a:r>
              <a:rPr lang="en-US" b="1" dirty="0" err="1">
                <a:latin typeface="Garamond" panose="02020404030301010803" pitchFamily="18" charset="0"/>
              </a:rPr>
              <a:t>Zemlin</a:t>
            </a:r>
            <a:r>
              <a:rPr lang="en-US" b="1" dirty="0">
                <a:latin typeface="Garamond" panose="02020404030301010803" pitchFamily="18" charset="0"/>
              </a:rPr>
              <a:t> (MTZ) Problem Formulation</a:t>
            </a:r>
          </a:p>
        </p:txBody>
      </p:sp>
      <p:sp>
        <p:nvSpPr>
          <p:cNvPr id="9" name="Rectangle 2">
            <a:extLst>
              <a:ext uri="{FF2B5EF4-FFF2-40B4-BE49-F238E27FC236}">
                <a16:creationId xmlns:a16="http://schemas.microsoft.com/office/drawing/2014/main" id="{453771F8-4C7A-5C5B-EDE8-95D67145E11D}"/>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11272" name="Rectangle 6"/>
          <p:cNvSpPr>
            <a:spLocks noChangeArrowheads="1"/>
          </p:cNvSpPr>
          <p:nvPr/>
        </p:nvSpPr>
        <p:spPr bwMode="auto">
          <a:xfrm>
            <a:off x="265113" y="1171041"/>
            <a:ext cx="86106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20000"/>
              </a:lnSpc>
            </a:pPr>
            <a:r>
              <a:rPr lang="en-US" b="1" dirty="0">
                <a:latin typeface="+mj-lt"/>
                <a:ea typeface="Calibri" pitchFamily="34" charset="0"/>
                <a:cs typeface="Times New Roman" pitchFamily="18" charset="0"/>
              </a:rPr>
              <a:t>2. Subtour (or subtour elimination) Constraints</a:t>
            </a:r>
          </a:p>
        </p:txBody>
      </p:sp>
      <p:sp>
        <p:nvSpPr>
          <p:cNvPr id="11274" name="Rectangle 46"/>
          <p:cNvSpPr>
            <a:spLocks noChangeArrowheads="1"/>
          </p:cNvSpPr>
          <p:nvPr/>
        </p:nvSpPr>
        <p:spPr bwMode="auto">
          <a:xfrm>
            <a:off x="538163" y="1721094"/>
            <a:ext cx="6535738"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dirty="0">
                <a:latin typeface="+mj-lt"/>
              </a:rPr>
              <a:t>To exclude subtours, one can use extra variables </a:t>
            </a:r>
            <a:r>
              <a:rPr lang="en-US" i="1" dirty="0" err="1">
                <a:latin typeface="+mj-lt"/>
              </a:rPr>
              <a:t>u</a:t>
            </a:r>
            <a:r>
              <a:rPr lang="en-US" i="1" baseline="-25000" dirty="0" err="1">
                <a:latin typeface="+mj-lt"/>
              </a:rPr>
              <a:t>i</a:t>
            </a:r>
            <a:r>
              <a:rPr lang="en-US" i="1" dirty="0">
                <a:latin typeface="+mj-lt"/>
              </a:rPr>
              <a:t> (</a:t>
            </a:r>
            <a:r>
              <a:rPr lang="en-US" i="1" dirty="0" err="1">
                <a:latin typeface="+mj-lt"/>
              </a:rPr>
              <a:t>i</a:t>
            </a:r>
            <a:r>
              <a:rPr lang="en-US" i="1" dirty="0">
                <a:latin typeface="+mj-lt"/>
              </a:rPr>
              <a:t> = 1, . . . , n)</a:t>
            </a:r>
            <a:r>
              <a:rPr lang="en-US" dirty="0">
                <a:latin typeface="+mj-lt"/>
              </a:rPr>
              <a:t>, and the constraints</a:t>
            </a:r>
          </a:p>
        </p:txBody>
      </p:sp>
      <p:graphicFrame>
        <p:nvGraphicFramePr>
          <p:cNvPr id="11266" name="Object 4"/>
          <p:cNvGraphicFramePr>
            <a:graphicFrameLocks noChangeAspect="1"/>
          </p:cNvGraphicFramePr>
          <p:nvPr/>
        </p:nvGraphicFramePr>
        <p:xfrm>
          <a:off x="639764" y="2916379"/>
          <a:ext cx="4492625" cy="1219200"/>
        </p:xfrm>
        <a:graphic>
          <a:graphicData uri="http://schemas.openxmlformats.org/presentationml/2006/ole">
            <mc:AlternateContent xmlns:mc="http://schemas.openxmlformats.org/markup-compatibility/2006">
              <mc:Choice xmlns:v="urn:schemas-microsoft-com:vml" Requires="v">
                <p:oleObj name="Equation" r:id="rId3" imgW="2565400" imgH="698500" progId="Equation.3">
                  <p:embed/>
                </p:oleObj>
              </mc:Choice>
              <mc:Fallback>
                <p:oleObj name="Equation" r:id="rId3" imgW="2565400" imgH="698500" progId="Equation.3">
                  <p:embed/>
                  <p:pic>
                    <p:nvPicPr>
                      <p:cNvPr id="1126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4" y="2916379"/>
                        <a:ext cx="4492625"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0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301" y="1601748"/>
            <a:ext cx="5164138" cy="284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5" name="Table 74"/>
          <p:cNvGraphicFramePr>
            <a:graphicFrameLocks noGrp="1"/>
          </p:cNvGraphicFramePr>
          <p:nvPr/>
        </p:nvGraphicFramePr>
        <p:xfrm>
          <a:off x="7251700" y="4621213"/>
          <a:ext cx="4800601" cy="1482724"/>
        </p:xfrm>
        <a:graphic>
          <a:graphicData uri="http://schemas.openxmlformats.org/drawingml/2006/table">
            <a:tbl>
              <a:tblPr firstRow="1" bandRow="1">
                <a:tableStyleId>{5C22544A-7EE6-4342-B048-85BDC9FD1C3A}</a:tableStyleId>
              </a:tblPr>
              <a:tblGrid>
                <a:gridCol w="763733">
                  <a:extLst>
                    <a:ext uri="{9D8B030D-6E8A-4147-A177-3AD203B41FA5}">
                      <a16:colId xmlns:a16="http://schemas.microsoft.com/office/drawing/2014/main" val="20000"/>
                    </a:ext>
                  </a:extLst>
                </a:gridCol>
                <a:gridCol w="2436668">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370681">
                <a:tc>
                  <a:txBody>
                    <a:bodyPr/>
                    <a:lstStyle/>
                    <a:p>
                      <a:r>
                        <a:rPr lang="en-US" sz="1800" dirty="0">
                          <a:latin typeface="Georgia" pitchFamily="18" charset="0"/>
                        </a:rPr>
                        <a:t>Arc</a:t>
                      </a:r>
                    </a:p>
                  </a:txBody>
                  <a:tcPr marT="45700" marB="45700"/>
                </a:tc>
                <a:tc>
                  <a:txBody>
                    <a:bodyPr/>
                    <a:lstStyle/>
                    <a:p>
                      <a:r>
                        <a:rPr lang="en-US" sz="1800" dirty="0">
                          <a:latin typeface="Georgia" pitchFamily="18" charset="0"/>
                        </a:rPr>
                        <a:t>Constraint</a:t>
                      </a:r>
                    </a:p>
                  </a:txBody>
                  <a:tcPr marT="45700" marB="45700"/>
                </a:tc>
                <a:tc>
                  <a:txBody>
                    <a:bodyPr/>
                    <a:lstStyle/>
                    <a:p>
                      <a:r>
                        <a:rPr lang="en-US" sz="1800" dirty="0">
                          <a:latin typeface="Georgia" pitchFamily="18" charset="0"/>
                        </a:rPr>
                        <a:t>Validity</a:t>
                      </a:r>
                    </a:p>
                  </a:txBody>
                  <a:tcPr marT="45700" marB="45700"/>
                </a:tc>
                <a:extLst>
                  <a:ext uri="{0D108BD9-81ED-4DB2-BD59-A6C34878D82A}">
                    <a16:rowId xmlns:a16="http://schemas.microsoft.com/office/drawing/2014/main" val="10000"/>
                  </a:ext>
                </a:extLst>
              </a:tr>
              <a:tr h="370681">
                <a:tc>
                  <a:txBody>
                    <a:bodyPr/>
                    <a:lstStyle/>
                    <a:p>
                      <a:r>
                        <a:rPr lang="en-US" sz="1800" dirty="0">
                          <a:latin typeface="Georgia" pitchFamily="18" charset="0"/>
                        </a:rPr>
                        <a:t>2-3</a:t>
                      </a:r>
                    </a:p>
                  </a:txBody>
                  <a:tcPr marT="45700" marB="45700"/>
                </a:tc>
                <a:tc>
                  <a:txBody>
                    <a:bodyPr/>
                    <a:lstStyle/>
                    <a:p>
                      <a:r>
                        <a:rPr lang="en-US" sz="1800" dirty="0">
                          <a:latin typeface="Georgia" pitchFamily="18" charset="0"/>
                        </a:rPr>
                        <a:t>2-3+1≤(5-1)(1-1)</a:t>
                      </a:r>
                    </a:p>
                  </a:txBody>
                  <a:tcPr marT="45700" marB="45700"/>
                </a:tc>
                <a:tc>
                  <a:txBody>
                    <a:bodyPr/>
                    <a:lstStyle/>
                    <a:p>
                      <a:r>
                        <a:rPr lang="en-US" sz="1800" dirty="0">
                          <a:latin typeface="Georgia" pitchFamily="18" charset="0"/>
                        </a:rPr>
                        <a:t>√</a:t>
                      </a:r>
                    </a:p>
                  </a:txBody>
                  <a:tcPr marT="45700" marB="45700"/>
                </a:tc>
                <a:extLst>
                  <a:ext uri="{0D108BD9-81ED-4DB2-BD59-A6C34878D82A}">
                    <a16:rowId xmlns:a16="http://schemas.microsoft.com/office/drawing/2014/main" val="10001"/>
                  </a:ext>
                </a:extLst>
              </a:tr>
              <a:tr h="370681">
                <a:tc>
                  <a:txBody>
                    <a:bodyPr/>
                    <a:lstStyle/>
                    <a:p>
                      <a:r>
                        <a:rPr lang="en-US" sz="1800" dirty="0">
                          <a:latin typeface="Georgia" pitchFamily="18" charset="0"/>
                        </a:rPr>
                        <a:t>3-4</a:t>
                      </a:r>
                    </a:p>
                  </a:txBody>
                  <a:tcPr marT="45700" marB="45700"/>
                </a:tc>
                <a:tc>
                  <a:txBody>
                    <a:bodyPr/>
                    <a:lstStyle/>
                    <a:p>
                      <a:r>
                        <a:rPr lang="en-US" sz="1800" dirty="0">
                          <a:latin typeface="Georgia" pitchFamily="18" charset="0"/>
                        </a:rPr>
                        <a:t>3-4+1≤(5-1)(1-1)</a:t>
                      </a: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Georgia" pitchFamily="18" charset="0"/>
                        </a:rPr>
                        <a:t>√</a:t>
                      </a:r>
                    </a:p>
                  </a:txBody>
                  <a:tcPr marT="45700" marB="45700"/>
                </a:tc>
                <a:extLst>
                  <a:ext uri="{0D108BD9-81ED-4DB2-BD59-A6C34878D82A}">
                    <a16:rowId xmlns:a16="http://schemas.microsoft.com/office/drawing/2014/main" val="10002"/>
                  </a:ext>
                </a:extLst>
              </a:tr>
              <a:tr h="370681">
                <a:tc>
                  <a:txBody>
                    <a:bodyPr/>
                    <a:lstStyle/>
                    <a:p>
                      <a:r>
                        <a:rPr lang="en-US" sz="1800" dirty="0">
                          <a:latin typeface="Georgia" pitchFamily="18" charset="0"/>
                        </a:rPr>
                        <a:t>4-2</a:t>
                      </a:r>
                    </a:p>
                  </a:txBody>
                  <a:tcPr marT="45700" marB="45700"/>
                </a:tc>
                <a:tc>
                  <a:txBody>
                    <a:bodyPr/>
                    <a:lstStyle/>
                    <a:p>
                      <a:r>
                        <a:rPr lang="en-US" sz="1800" dirty="0">
                          <a:latin typeface="Georgia" pitchFamily="18" charset="0"/>
                        </a:rPr>
                        <a:t>4-2+1≤(5-1)(1-1)</a:t>
                      </a:r>
                    </a:p>
                  </a:txBody>
                  <a:tcPr marT="45700" marB="45700"/>
                </a:tc>
                <a:tc>
                  <a:txBody>
                    <a:bodyPr/>
                    <a:lstStyle/>
                    <a:p>
                      <a:r>
                        <a:rPr lang="en-US" sz="1800" dirty="0">
                          <a:latin typeface="Georgia" pitchFamily="18" charset="0"/>
                        </a:rPr>
                        <a:t>X</a:t>
                      </a:r>
                    </a:p>
                  </a:txBody>
                  <a:tcPr marT="45700" marB="45700"/>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6">
            <p14:nvContentPartPr>
              <p14:cNvPr id="260097" name="Ink 260096">
                <a:extLst>
                  <a:ext uri="{FF2B5EF4-FFF2-40B4-BE49-F238E27FC236}">
                    <a16:creationId xmlns:a16="http://schemas.microsoft.com/office/drawing/2014/main" id="{31CF5E19-F3E4-8BEA-80DC-14814B344C71}"/>
                  </a:ext>
                </a:extLst>
              </p14:cNvPr>
              <p14:cNvContentPartPr/>
              <p14:nvPr/>
            </p14:nvContentPartPr>
            <p14:xfrm>
              <a:off x="10375920" y="5890320"/>
              <a:ext cx="14400" cy="9360"/>
            </p14:xfrm>
          </p:contentPart>
        </mc:Choice>
        <mc:Fallback xmlns="">
          <p:pic>
            <p:nvPicPr>
              <p:cNvPr id="260097" name="Ink 260096">
                <a:extLst>
                  <a:ext uri="{FF2B5EF4-FFF2-40B4-BE49-F238E27FC236}">
                    <a16:creationId xmlns:a16="http://schemas.microsoft.com/office/drawing/2014/main" id="{31CF5E19-F3E4-8BEA-80DC-14814B344C71}"/>
                  </a:ext>
                </a:extLst>
              </p:cNvPr>
              <p:cNvPicPr/>
              <p:nvPr/>
            </p:nvPicPr>
            <p:blipFill>
              <a:blip r:embed="rId65"/>
              <a:stretch>
                <a:fillRect/>
              </a:stretch>
            </p:blipFill>
            <p:spPr>
              <a:xfrm>
                <a:off x="10360080" y="5826960"/>
                <a:ext cx="45720" cy="136080"/>
              </a:xfrm>
              <a:prstGeom prst="rect">
                <a:avLst/>
              </a:prstGeom>
            </p:spPr>
          </p:pic>
        </mc:Fallback>
      </mc:AlternateContent>
    </p:spTree>
    <p:extLst>
      <p:ext uri="{BB962C8B-B14F-4D97-AF65-F5344CB8AC3E}">
        <p14:creationId xmlns:p14="http://schemas.microsoft.com/office/powerpoint/2010/main" val="37611966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http://upload.wikimedia.org/wikipedia/commons/3/37/Full_annealing_temp_ran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297" y="2417480"/>
            <a:ext cx="6766874" cy="444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0" y="652097"/>
            <a:ext cx="12192000" cy="19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4163" indent="-284163">
              <a:lnSpc>
                <a:spcPct val="120000"/>
              </a:lnSpc>
              <a:spcBef>
                <a:spcPts val="600"/>
              </a:spcBef>
              <a:spcAft>
                <a:spcPts val="600"/>
              </a:spcAft>
              <a:buFont typeface="Arial" charset="0"/>
              <a:buChar char="•"/>
            </a:pPr>
            <a:r>
              <a:rPr lang="en-US" b="1" dirty="0">
                <a:latin typeface="Garamond" panose="02020404030301010803" pitchFamily="18" charset="0"/>
              </a:rPr>
              <a:t>Annealing</a:t>
            </a:r>
            <a:r>
              <a:rPr lang="en-US" dirty="0">
                <a:latin typeface="Garamond" panose="02020404030301010803" pitchFamily="18" charset="0"/>
              </a:rPr>
              <a:t> is a </a:t>
            </a:r>
            <a:r>
              <a:rPr lang="en-US" b="1" dirty="0">
                <a:latin typeface="Garamond" panose="02020404030301010803" pitchFamily="18" charset="0"/>
              </a:rPr>
              <a:t>heat treatment </a:t>
            </a:r>
            <a:r>
              <a:rPr lang="en-US" dirty="0">
                <a:latin typeface="Garamond" panose="02020404030301010803" pitchFamily="18" charset="0"/>
              </a:rPr>
              <a:t>wherein a material is altered, causing </a:t>
            </a:r>
            <a:r>
              <a:rPr lang="en-US" b="1" dirty="0">
                <a:latin typeface="Garamond" panose="02020404030301010803" pitchFamily="18" charset="0"/>
              </a:rPr>
              <a:t>changes in its properties </a:t>
            </a:r>
            <a:r>
              <a:rPr lang="en-US" dirty="0">
                <a:latin typeface="Garamond" panose="02020404030301010803" pitchFamily="18" charset="0"/>
              </a:rPr>
              <a:t>such as </a:t>
            </a:r>
            <a:r>
              <a:rPr lang="en-US" b="1" dirty="0">
                <a:latin typeface="Garamond" panose="02020404030301010803" pitchFamily="18" charset="0"/>
              </a:rPr>
              <a:t>strength</a:t>
            </a:r>
            <a:r>
              <a:rPr lang="en-US" dirty="0">
                <a:latin typeface="Garamond" panose="02020404030301010803" pitchFamily="18" charset="0"/>
              </a:rPr>
              <a:t> and </a:t>
            </a:r>
            <a:r>
              <a:rPr lang="en-US" b="1" dirty="0">
                <a:latin typeface="Garamond" panose="02020404030301010803" pitchFamily="18" charset="0"/>
              </a:rPr>
              <a:t>hardness</a:t>
            </a:r>
            <a:r>
              <a:rPr lang="en-US" dirty="0">
                <a:latin typeface="Garamond" panose="02020404030301010803" pitchFamily="18" charset="0"/>
              </a:rPr>
              <a:t>.</a:t>
            </a:r>
          </a:p>
          <a:p>
            <a:pPr marL="284163" indent="-284163">
              <a:lnSpc>
                <a:spcPct val="120000"/>
              </a:lnSpc>
              <a:spcBef>
                <a:spcPts val="600"/>
              </a:spcBef>
              <a:spcAft>
                <a:spcPts val="600"/>
              </a:spcAft>
              <a:buFont typeface="Arial" charset="0"/>
              <a:buChar char="•"/>
            </a:pPr>
            <a:r>
              <a:rPr lang="en-US" dirty="0">
                <a:latin typeface="Garamond" panose="02020404030301010803" pitchFamily="18" charset="0"/>
              </a:rPr>
              <a:t>It is a process that produces conditions by heating to above the </a:t>
            </a:r>
            <a:r>
              <a:rPr lang="en-US" b="1" dirty="0">
                <a:latin typeface="Garamond" panose="02020404030301010803" pitchFamily="18" charset="0"/>
              </a:rPr>
              <a:t>recrystallization temperature </a:t>
            </a:r>
            <a:r>
              <a:rPr lang="en-US" dirty="0">
                <a:latin typeface="Garamond" panose="02020404030301010803" pitchFamily="18" charset="0"/>
              </a:rPr>
              <a:t>and maintaining a suitable temperature, and then cooling</a:t>
            </a:r>
          </a:p>
        </p:txBody>
      </p:sp>
      <p:sp>
        <p:nvSpPr>
          <p:cNvPr id="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Physical Annealing</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261004576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ChangeArrowheads="1"/>
          </p:cNvSpPr>
          <p:nvPr/>
        </p:nvSpPr>
        <p:spPr bwMode="auto">
          <a:xfrm>
            <a:off x="0" y="678730"/>
            <a:ext cx="121920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20000"/>
              </a:lnSpc>
              <a:spcBef>
                <a:spcPts val="600"/>
              </a:spcBef>
              <a:spcAft>
                <a:spcPts val="600"/>
              </a:spcAft>
              <a:buFont typeface="Arial" charset="0"/>
              <a:buChar char="•"/>
            </a:pPr>
            <a:r>
              <a:rPr lang="en-US" dirty="0">
                <a:latin typeface="Garamond" panose="02020404030301010803" pitchFamily="18" charset="0"/>
              </a:rPr>
              <a:t>The solution would be a </a:t>
            </a:r>
            <a:r>
              <a:rPr lang="en-US" b="1" dirty="0">
                <a:latin typeface="Garamond" panose="02020404030301010803" pitchFamily="18" charset="0"/>
              </a:rPr>
              <a:t>permutation</a:t>
            </a:r>
            <a:r>
              <a:rPr lang="en-US" dirty="0">
                <a:latin typeface="Garamond" panose="02020404030301010803" pitchFamily="18" charset="0"/>
              </a:rPr>
              <a:t> of n cities:</a:t>
            </a:r>
          </a:p>
        </p:txBody>
      </p:sp>
      <p:sp>
        <p:nvSpPr>
          <p:cNvPr id="53252" name="Rectangle 4"/>
          <p:cNvSpPr>
            <a:spLocks noChangeArrowheads="1"/>
          </p:cNvSpPr>
          <p:nvPr/>
        </p:nvSpPr>
        <p:spPr bwMode="auto">
          <a:xfrm>
            <a:off x="4267200" y="1246812"/>
            <a:ext cx="254108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pt-BR" dirty="0">
                <a:latin typeface="Garamond" panose="02020404030301010803" pitchFamily="18" charset="0"/>
              </a:rPr>
              <a:t>Sol = [ 1, 2, 3, .., n ]</a:t>
            </a:r>
          </a:p>
        </p:txBody>
      </p:sp>
      <p:sp>
        <p:nvSpPr>
          <p:cNvPr id="6" name="Rectangle 5"/>
          <p:cNvSpPr>
            <a:spLocks noChangeArrowheads="1"/>
          </p:cNvSpPr>
          <p:nvPr/>
        </p:nvSpPr>
        <p:spPr bwMode="auto">
          <a:xfrm>
            <a:off x="0" y="1905000"/>
            <a:ext cx="12192000" cy="276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30000"/>
              </a:lnSpc>
              <a:spcBef>
                <a:spcPts val="600"/>
              </a:spcBef>
              <a:spcAft>
                <a:spcPts val="600"/>
              </a:spcAft>
              <a:buFont typeface="Arial" charset="0"/>
              <a:buChar char="•"/>
            </a:pPr>
            <a:r>
              <a:rPr lang="en-US" dirty="0">
                <a:latin typeface="Garamond" panose="02020404030301010803" pitchFamily="18" charset="0"/>
              </a:rPr>
              <a:t>We should define a </a:t>
            </a:r>
            <a:r>
              <a:rPr lang="en-US" b="1" dirty="0">
                <a:latin typeface="Garamond" panose="02020404030301010803" pitchFamily="18" charset="0"/>
              </a:rPr>
              <a:t>neighborhood</a:t>
            </a:r>
            <a:r>
              <a:rPr lang="en-US" dirty="0">
                <a:latin typeface="Garamond" panose="02020404030301010803" pitchFamily="18" charset="0"/>
              </a:rPr>
              <a:t> for the solution in order to generate the next one.</a:t>
            </a:r>
          </a:p>
          <a:p>
            <a:pPr marL="231775" indent="-231775">
              <a:lnSpc>
                <a:spcPct val="130000"/>
              </a:lnSpc>
              <a:spcBef>
                <a:spcPts val="600"/>
              </a:spcBef>
              <a:spcAft>
                <a:spcPts val="600"/>
              </a:spcAft>
              <a:buFont typeface="Arial" charset="0"/>
              <a:buChar char="•"/>
            </a:pPr>
            <a:r>
              <a:rPr lang="en-US" dirty="0">
                <a:latin typeface="Garamond" panose="02020404030301010803" pitchFamily="18" charset="0"/>
              </a:rPr>
              <a:t>The new solution could be generated by performing a predetermined </a:t>
            </a:r>
            <a:r>
              <a:rPr lang="en-US" b="1" dirty="0">
                <a:latin typeface="Garamond" panose="02020404030301010803" pitchFamily="18" charset="0"/>
              </a:rPr>
              <a:t>number of swaps </a:t>
            </a:r>
            <a:r>
              <a:rPr lang="en-US" dirty="0">
                <a:latin typeface="Garamond" panose="02020404030301010803" pitchFamily="18" charset="0"/>
              </a:rPr>
              <a:t>on the current solution.</a:t>
            </a:r>
          </a:p>
          <a:p>
            <a:pPr marL="231775" indent="-231775">
              <a:lnSpc>
                <a:spcPct val="130000"/>
              </a:lnSpc>
              <a:spcBef>
                <a:spcPts val="600"/>
              </a:spcBef>
              <a:spcAft>
                <a:spcPts val="600"/>
              </a:spcAft>
              <a:buFont typeface="Arial" charset="0"/>
              <a:buChar char="•"/>
            </a:pPr>
            <a:r>
              <a:rPr lang="en-US" dirty="0">
                <a:latin typeface="Garamond" panose="02020404030301010803" pitchFamily="18" charset="0"/>
              </a:rPr>
              <a:t>Some </a:t>
            </a:r>
            <a:r>
              <a:rPr lang="en-US" b="1" dirty="0">
                <a:latin typeface="Garamond" panose="02020404030301010803" pitchFamily="18" charset="0"/>
              </a:rPr>
              <a:t>adaptive implementations </a:t>
            </a:r>
            <a:r>
              <a:rPr lang="en-US" dirty="0">
                <a:latin typeface="Garamond" panose="02020404030301010803" pitchFamily="18" charset="0"/>
              </a:rPr>
              <a:t>decrease the number of cities to swap during the run. Thus, </a:t>
            </a:r>
            <a:r>
              <a:rPr lang="en-US" b="1" dirty="0">
                <a:latin typeface="Garamond" panose="02020404030301010803" pitchFamily="18" charset="0"/>
              </a:rPr>
              <a:t>reducing the neighborhood size</a:t>
            </a:r>
            <a:r>
              <a:rPr lang="en-US" dirty="0">
                <a:latin typeface="Garamond" panose="02020404030301010803" pitchFamily="18" charset="0"/>
              </a:rPr>
              <a:t> as the </a:t>
            </a:r>
            <a:r>
              <a:rPr lang="en-US" b="1" dirty="0">
                <a:latin typeface="Garamond" panose="02020404030301010803" pitchFamily="18" charset="0"/>
              </a:rPr>
              <a:t>search progresses</a:t>
            </a:r>
            <a:r>
              <a:rPr lang="en-US" dirty="0">
                <a:latin typeface="Garamond" panose="02020404030301010803" pitchFamily="18" charset="0"/>
              </a:rPr>
              <a:t>.</a:t>
            </a:r>
          </a:p>
        </p:txBody>
      </p:sp>
      <p:sp>
        <p:nvSpPr>
          <p:cNvPr id="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40498599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00" name="Rectangle 29"/>
          <p:cNvSpPr>
            <a:spLocks noChangeArrowheads="1"/>
          </p:cNvSpPr>
          <p:nvPr/>
        </p:nvSpPr>
        <p:spPr bwMode="auto">
          <a:xfrm>
            <a:off x="0" y="635625"/>
            <a:ext cx="91440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indent="-231775">
              <a:lnSpc>
                <a:spcPct val="120000"/>
              </a:lnSpc>
              <a:spcBef>
                <a:spcPts val="600"/>
              </a:spcBef>
              <a:spcAft>
                <a:spcPts val="600"/>
              </a:spcAft>
              <a:buFont typeface="Arial" charset="0"/>
              <a:buChar char="•"/>
            </a:pPr>
            <a:r>
              <a:rPr lang="en-US" b="1" i="1" dirty="0">
                <a:latin typeface="Garamond" panose="02020404030301010803" pitchFamily="18" charset="0"/>
              </a:rPr>
              <a:t>Example: </a:t>
            </a:r>
            <a:r>
              <a:rPr lang="en-US" dirty="0">
                <a:latin typeface="Garamond" panose="02020404030301010803" pitchFamily="18" charset="0"/>
              </a:rPr>
              <a:t>5 cities – 120/2=60 possible tours (symmetric TSP)</a:t>
            </a:r>
          </a:p>
        </p:txBody>
      </p:sp>
      <p:sp>
        <p:nvSpPr>
          <p:cNvPr id="2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pic>
        <p:nvPicPr>
          <p:cNvPr id="6" name="Picture 5">
            <a:extLst>
              <a:ext uri="{FF2B5EF4-FFF2-40B4-BE49-F238E27FC236}">
                <a16:creationId xmlns:a16="http://schemas.microsoft.com/office/drawing/2014/main" id="{0D56E403-3E1D-651A-F88B-0C2C18C43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501748"/>
            <a:ext cx="8664117" cy="5356252"/>
          </a:xfrm>
          <a:prstGeom prst="rect">
            <a:avLst/>
          </a:prstGeom>
        </p:spPr>
      </p:pic>
    </p:spTree>
    <p:extLst>
      <p:ext uri="{BB962C8B-B14F-4D97-AF65-F5344CB8AC3E}">
        <p14:creationId xmlns:p14="http://schemas.microsoft.com/office/powerpoint/2010/main" val="71783251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A7AD11-139F-6C9E-1516-31D58B3BA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501748"/>
            <a:ext cx="8664117" cy="5356252"/>
          </a:xfrm>
          <a:prstGeom prst="rect">
            <a:avLst/>
          </a:prstGeom>
        </p:spPr>
      </p:pic>
      <p:sp>
        <p:nvSpPr>
          <p:cNvPr id="2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2" name="Rectangle 29">
            <a:extLst>
              <a:ext uri="{FF2B5EF4-FFF2-40B4-BE49-F238E27FC236}">
                <a16:creationId xmlns:a16="http://schemas.microsoft.com/office/drawing/2014/main" id="{91A4CBC6-5F87-6454-F81B-ACE628B622A1}"/>
              </a:ext>
            </a:extLst>
          </p:cNvPr>
          <p:cNvSpPr>
            <a:spLocks noChangeArrowheads="1"/>
          </p:cNvSpPr>
          <p:nvPr/>
        </p:nvSpPr>
        <p:spPr bwMode="auto">
          <a:xfrm>
            <a:off x="0" y="635625"/>
            <a:ext cx="91440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indent="-231775">
              <a:lnSpc>
                <a:spcPct val="120000"/>
              </a:lnSpc>
              <a:spcBef>
                <a:spcPts val="600"/>
              </a:spcBef>
              <a:spcAft>
                <a:spcPts val="600"/>
              </a:spcAft>
              <a:buFont typeface="Arial" charset="0"/>
              <a:buChar char="•"/>
            </a:pPr>
            <a:r>
              <a:rPr lang="en-US" b="1" dirty="0">
                <a:latin typeface="Garamond" panose="02020404030301010803" pitchFamily="18" charset="0"/>
              </a:rPr>
              <a:t>Iteration-0 of 5-City TSP</a:t>
            </a:r>
          </a:p>
        </p:txBody>
      </p:sp>
      <p:sp>
        <p:nvSpPr>
          <p:cNvPr id="3" name="Rectangle 2">
            <a:extLst>
              <a:ext uri="{FF2B5EF4-FFF2-40B4-BE49-F238E27FC236}">
                <a16:creationId xmlns:a16="http://schemas.microsoft.com/office/drawing/2014/main" id="{BEB5DEDC-9750-B664-6BC8-FC0819C4A461}"/>
              </a:ext>
            </a:extLst>
          </p:cNvPr>
          <p:cNvSpPr/>
          <p:nvPr/>
        </p:nvSpPr>
        <p:spPr>
          <a:xfrm>
            <a:off x="236496" y="1095375"/>
            <a:ext cx="11955504" cy="498598"/>
          </a:xfrm>
          <a:prstGeom prst="rect">
            <a:avLst/>
          </a:prstGeom>
        </p:spPr>
        <p:txBody>
          <a:bodyPr wrap="square">
            <a:spAutoFit/>
          </a:bodyPr>
          <a:lstStyle/>
          <a:p>
            <a:r>
              <a:rPr lang="en-CA" dirty="0">
                <a:latin typeface="Garamond" panose="02020404030301010803" pitchFamily="18" charset="0"/>
              </a:rPr>
              <a:t>Initial solution is Sol = [ 1, 3, 4, 2, 5], cost=2+4+5+5+12=28 </a:t>
            </a: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60A906B-14C0-915D-5581-4A6F1A203386}"/>
                  </a:ext>
                </a:extLst>
              </p14:cNvPr>
              <p14:cNvContentPartPr/>
              <p14:nvPr/>
            </p14:nvContentPartPr>
            <p14:xfrm>
              <a:off x="4931280" y="1373040"/>
              <a:ext cx="360" cy="360"/>
            </p14:xfrm>
          </p:contentPart>
        </mc:Choice>
        <mc:Fallback xmlns="">
          <p:pic>
            <p:nvPicPr>
              <p:cNvPr id="13" name="Ink 12">
                <a:extLst>
                  <a:ext uri="{FF2B5EF4-FFF2-40B4-BE49-F238E27FC236}">
                    <a16:creationId xmlns:a16="http://schemas.microsoft.com/office/drawing/2014/main" id="{160A906B-14C0-915D-5581-4A6F1A203386}"/>
                  </a:ext>
                </a:extLst>
              </p:cNvPr>
              <p:cNvPicPr/>
              <p:nvPr/>
            </p:nvPicPr>
            <p:blipFill>
              <a:blip r:embed="rId21"/>
              <a:stretch>
                <a:fillRect/>
              </a:stretch>
            </p:blipFill>
            <p:spPr>
              <a:xfrm>
                <a:off x="4915440" y="1309680"/>
                <a:ext cx="31680" cy="127080"/>
              </a:xfrm>
              <a:prstGeom prst="rect">
                <a:avLst/>
              </a:prstGeom>
            </p:spPr>
          </p:pic>
        </mc:Fallback>
      </mc:AlternateContent>
    </p:spTree>
    <p:extLst>
      <p:ext uri="{BB962C8B-B14F-4D97-AF65-F5344CB8AC3E}">
        <p14:creationId xmlns:p14="http://schemas.microsoft.com/office/powerpoint/2010/main" val="405897912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131F17-7B5A-E65C-C08D-71139C0DB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709" y="1507696"/>
            <a:ext cx="8664117" cy="5383933"/>
          </a:xfrm>
          <a:prstGeom prst="rect">
            <a:avLst/>
          </a:prstGeom>
        </p:spPr>
      </p:pic>
      <p:sp>
        <p:nvSpPr>
          <p:cNvPr id="2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2" name="Rectangle 29">
            <a:extLst>
              <a:ext uri="{FF2B5EF4-FFF2-40B4-BE49-F238E27FC236}">
                <a16:creationId xmlns:a16="http://schemas.microsoft.com/office/drawing/2014/main" id="{143FFD9E-7377-9ECC-0194-9473C372E412}"/>
              </a:ext>
            </a:extLst>
          </p:cNvPr>
          <p:cNvSpPr>
            <a:spLocks noChangeArrowheads="1"/>
          </p:cNvSpPr>
          <p:nvPr/>
        </p:nvSpPr>
        <p:spPr bwMode="auto">
          <a:xfrm>
            <a:off x="0" y="635625"/>
            <a:ext cx="91440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indent="-231775">
              <a:lnSpc>
                <a:spcPct val="120000"/>
              </a:lnSpc>
              <a:spcBef>
                <a:spcPts val="600"/>
              </a:spcBef>
              <a:spcAft>
                <a:spcPts val="600"/>
              </a:spcAft>
              <a:buFont typeface="Arial" charset="0"/>
              <a:buChar char="•"/>
            </a:pPr>
            <a:r>
              <a:rPr lang="en-US" b="1" dirty="0">
                <a:latin typeface="Garamond" panose="02020404030301010803" pitchFamily="18" charset="0"/>
              </a:rPr>
              <a:t>Iteration-1 of 5-City TSP</a:t>
            </a:r>
          </a:p>
        </p:txBody>
      </p:sp>
      <p:sp>
        <p:nvSpPr>
          <p:cNvPr id="3" name="Rectangle 2">
            <a:extLst>
              <a:ext uri="{FF2B5EF4-FFF2-40B4-BE49-F238E27FC236}">
                <a16:creationId xmlns:a16="http://schemas.microsoft.com/office/drawing/2014/main" id="{D6F2DCB3-950A-E4CD-59EF-845D1DB71071}"/>
              </a:ext>
            </a:extLst>
          </p:cNvPr>
          <p:cNvSpPr/>
          <p:nvPr/>
        </p:nvSpPr>
        <p:spPr>
          <a:xfrm>
            <a:off x="236496" y="1095375"/>
            <a:ext cx="11955504" cy="904863"/>
          </a:xfrm>
          <a:prstGeom prst="rect">
            <a:avLst/>
          </a:prstGeom>
        </p:spPr>
        <p:txBody>
          <a:bodyPr wrap="square">
            <a:spAutoFit/>
          </a:bodyPr>
          <a:lstStyle/>
          <a:p>
            <a:r>
              <a:rPr lang="en-CA" dirty="0">
                <a:latin typeface="Garamond" panose="02020404030301010803" pitchFamily="18" charset="0"/>
              </a:rPr>
              <a:t>Select two random cities (for example 2 and 3) and swap them. This results in a new solution [ 1, 2, 4, 3, 5] with cost 35.</a:t>
            </a:r>
          </a:p>
        </p:txBody>
      </p:sp>
      <p:sp>
        <p:nvSpPr>
          <p:cNvPr id="4" name="Rectangle 3">
            <a:extLst>
              <a:ext uri="{FF2B5EF4-FFF2-40B4-BE49-F238E27FC236}">
                <a16:creationId xmlns:a16="http://schemas.microsoft.com/office/drawing/2014/main" id="{6590FFE8-D539-9F78-2844-747EB5ED9D9F}"/>
              </a:ext>
            </a:extLst>
          </p:cNvPr>
          <p:cNvSpPr/>
          <p:nvPr/>
        </p:nvSpPr>
        <p:spPr>
          <a:xfrm>
            <a:off x="236496" y="2000238"/>
            <a:ext cx="5326104" cy="963534"/>
          </a:xfrm>
          <a:prstGeom prst="rect">
            <a:avLst/>
          </a:prstGeom>
        </p:spPr>
        <p:txBody>
          <a:bodyPr wrap="square">
            <a:spAutoFit/>
          </a:bodyPr>
          <a:lstStyle/>
          <a:p>
            <a:pPr marL="265113" indent="-265113">
              <a:buSzPct val="80000"/>
              <a:buFont typeface="Wingdings" panose="05000000000000000000" pitchFamily="2" charset="2"/>
              <a:buChar char="§"/>
            </a:pPr>
            <a:r>
              <a:rPr lang="en-CA" dirty="0">
                <a:latin typeface="Garamond" panose="02020404030301010803" pitchFamily="18" charset="0"/>
              </a:rPr>
              <a:t>Calculate acceptance probability:</a:t>
            </a:r>
          </a:p>
          <a:p>
            <a:pPr>
              <a:buSzPct val="80000"/>
            </a:pPr>
            <a:r>
              <a:rPr lang="en-CA" dirty="0">
                <a:latin typeface="Garamond" panose="02020404030301010803" pitchFamily="18" charset="0"/>
              </a:rPr>
              <a:t>  </a:t>
            </a:r>
            <a:r>
              <a:rPr lang="en-CA" b="1" dirty="0">
                <a:latin typeface="Garamond" panose="02020404030301010803" pitchFamily="18" charset="0"/>
              </a:rPr>
              <a:t>p=e</a:t>
            </a:r>
            <a:r>
              <a:rPr lang="en-CA" b="1" baseline="30000" dirty="0">
                <a:latin typeface="Garamond" panose="02020404030301010803" pitchFamily="18" charset="0"/>
              </a:rPr>
              <a:t>-</a:t>
            </a:r>
            <a:r>
              <a:rPr lang="en-CA" b="1" baseline="30000" dirty="0" err="1">
                <a:latin typeface="Garamond" panose="02020404030301010803" pitchFamily="18" charset="0"/>
              </a:rPr>
              <a:t>Δf</a:t>
            </a:r>
            <a:r>
              <a:rPr lang="en-CA" b="1" baseline="30000" dirty="0">
                <a:latin typeface="Garamond" panose="02020404030301010803" pitchFamily="18" charset="0"/>
              </a:rPr>
              <a:t>/T</a:t>
            </a:r>
            <a:r>
              <a:rPr lang="en-CA" b="1" dirty="0">
                <a:latin typeface="Garamond" panose="02020404030301010803" pitchFamily="18" charset="0"/>
              </a:rPr>
              <a:t>=e</a:t>
            </a:r>
            <a:r>
              <a:rPr lang="en-CA" b="1" baseline="30000" dirty="0">
                <a:latin typeface="Garamond" panose="02020404030301010803" pitchFamily="18" charset="0"/>
              </a:rPr>
              <a:t>-(35-28)/T</a:t>
            </a:r>
            <a:r>
              <a:rPr lang="en-CA" b="1" dirty="0">
                <a:latin typeface="Garamond" panose="02020404030301010803" pitchFamily="18" charset="0"/>
              </a:rPr>
              <a:t>=  e</a:t>
            </a:r>
            <a:r>
              <a:rPr lang="en-CA" b="1" baseline="30000" dirty="0">
                <a:latin typeface="Garamond" panose="02020404030301010803" pitchFamily="18" charset="0"/>
              </a:rPr>
              <a:t>-7/T</a:t>
            </a:r>
            <a:r>
              <a:rPr lang="en-CA" dirty="0">
                <a:latin typeface="Garamond" panose="02020404030301010803" pitchFamily="18" charset="0"/>
              </a:rPr>
              <a:t> </a:t>
            </a:r>
          </a:p>
        </p:txBody>
      </p:sp>
      <p:sp>
        <p:nvSpPr>
          <p:cNvPr id="5" name="Rectangle 4">
            <a:extLst>
              <a:ext uri="{FF2B5EF4-FFF2-40B4-BE49-F238E27FC236}">
                <a16:creationId xmlns:a16="http://schemas.microsoft.com/office/drawing/2014/main" id="{8808D53E-1518-83E8-C71F-218B7BD149F1}"/>
              </a:ext>
            </a:extLst>
          </p:cNvPr>
          <p:cNvSpPr/>
          <p:nvPr/>
        </p:nvSpPr>
        <p:spPr>
          <a:xfrm>
            <a:off x="236496" y="3048000"/>
            <a:ext cx="2735304" cy="2994859"/>
          </a:xfrm>
          <a:prstGeom prst="rect">
            <a:avLst/>
          </a:prstGeom>
        </p:spPr>
        <p:txBody>
          <a:bodyPr wrap="square">
            <a:spAutoFit/>
          </a:bodyPr>
          <a:lstStyle/>
          <a:p>
            <a:pPr marL="265113" indent="-265113">
              <a:buSzPct val="80000"/>
              <a:buFont typeface="Wingdings" panose="05000000000000000000" pitchFamily="2" charset="2"/>
              <a:buChar char="§"/>
            </a:pPr>
            <a:r>
              <a:rPr lang="en-CA" dirty="0">
                <a:latin typeface="Garamond" panose="02020404030301010803" pitchFamily="18" charset="0"/>
              </a:rPr>
              <a:t>Pick a random value r within 0 and 1. </a:t>
            </a:r>
          </a:p>
          <a:p>
            <a:pPr marL="265113" indent="-265113">
              <a:buSzPct val="80000"/>
              <a:buFont typeface="Wingdings" panose="05000000000000000000" pitchFamily="2" charset="2"/>
              <a:buChar char="§"/>
            </a:pPr>
            <a:r>
              <a:rPr lang="en-CA" dirty="0">
                <a:latin typeface="Garamond" panose="02020404030301010803" pitchFamily="18" charset="0"/>
              </a:rPr>
              <a:t>If P&gt;r, accept this solution. Otherwise reject this solution. </a:t>
            </a:r>
          </a:p>
        </p:txBody>
      </p:sp>
    </p:spTree>
    <p:extLst>
      <p:ext uri="{BB962C8B-B14F-4D97-AF65-F5344CB8AC3E}">
        <p14:creationId xmlns:p14="http://schemas.microsoft.com/office/powerpoint/2010/main" val="16590173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8A63FB-996C-A5EF-DA05-2901CFA7D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515588"/>
            <a:ext cx="8664117" cy="5342412"/>
          </a:xfrm>
          <a:prstGeom prst="rect">
            <a:avLst/>
          </a:prstGeom>
        </p:spPr>
      </p:pic>
      <p:sp>
        <p:nvSpPr>
          <p:cNvPr id="29"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2" name="Rectangle 29">
            <a:extLst>
              <a:ext uri="{FF2B5EF4-FFF2-40B4-BE49-F238E27FC236}">
                <a16:creationId xmlns:a16="http://schemas.microsoft.com/office/drawing/2014/main" id="{ED1E9075-6F45-1B75-6406-3278CABA1664}"/>
              </a:ext>
            </a:extLst>
          </p:cNvPr>
          <p:cNvSpPr>
            <a:spLocks noChangeArrowheads="1"/>
          </p:cNvSpPr>
          <p:nvPr/>
        </p:nvSpPr>
        <p:spPr bwMode="auto">
          <a:xfrm>
            <a:off x="0" y="635625"/>
            <a:ext cx="91440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1775" indent="-231775">
              <a:lnSpc>
                <a:spcPct val="120000"/>
              </a:lnSpc>
              <a:spcBef>
                <a:spcPts val="600"/>
              </a:spcBef>
              <a:spcAft>
                <a:spcPts val="600"/>
              </a:spcAft>
              <a:buFont typeface="Arial" charset="0"/>
              <a:buChar char="•"/>
            </a:pPr>
            <a:r>
              <a:rPr lang="en-US" b="1" dirty="0">
                <a:latin typeface="Garamond" panose="02020404030301010803" pitchFamily="18" charset="0"/>
              </a:rPr>
              <a:t>Iteration-2 of 5-City TSP</a:t>
            </a:r>
          </a:p>
        </p:txBody>
      </p:sp>
      <p:sp>
        <p:nvSpPr>
          <p:cNvPr id="3" name="Rectangle 2">
            <a:extLst>
              <a:ext uri="{FF2B5EF4-FFF2-40B4-BE49-F238E27FC236}">
                <a16:creationId xmlns:a16="http://schemas.microsoft.com/office/drawing/2014/main" id="{67CACE21-ED68-DC48-52A6-0436945D7F59}"/>
              </a:ext>
            </a:extLst>
          </p:cNvPr>
          <p:cNvSpPr/>
          <p:nvPr/>
        </p:nvSpPr>
        <p:spPr>
          <a:xfrm>
            <a:off x="236496" y="1048720"/>
            <a:ext cx="11955504" cy="483402"/>
          </a:xfrm>
          <a:prstGeom prst="rect">
            <a:avLst/>
          </a:prstGeom>
        </p:spPr>
        <p:txBody>
          <a:bodyPr wrap="square">
            <a:spAutoFit/>
          </a:bodyPr>
          <a:lstStyle/>
          <a:p>
            <a:r>
              <a:rPr lang="en-CA" dirty="0">
                <a:latin typeface="Garamond" panose="02020404030301010803" pitchFamily="18" charset="0"/>
              </a:rPr>
              <a:t>Swapping cities 2 and 5 in the initial solution. The tour length of the candidate solution is 18.</a:t>
            </a:r>
          </a:p>
        </p:txBody>
      </p:sp>
    </p:spTree>
    <p:extLst>
      <p:ext uri="{BB962C8B-B14F-4D97-AF65-F5344CB8AC3E}">
        <p14:creationId xmlns:p14="http://schemas.microsoft.com/office/powerpoint/2010/main" val="27769788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ChangeArrowheads="1"/>
          </p:cNvSpPr>
          <p:nvPr/>
        </p:nvSpPr>
        <p:spPr bwMode="auto">
          <a:xfrm>
            <a:off x="0" y="661622"/>
            <a:ext cx="121920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20000"/>
              </a:lnSpc>
              <a:spcBef>
                <a:spcPts val="600"/>
              </a:spcBef>
              <a:spcAft>
                <a:spcPts val="600"/>
              </a:spcAft>
              <a:buFont typeface="Arial" charset="0"/>
              <a:buChar char="•"/>
            </a:pPr>
            <a:r>
              <a:rPr lang="en-US" dirty="0">
                <a:latin typeface="Garamond" panose="02020404030301010803" pitchFamily="18" charset="0"/>
              </a:rPr>
              <a:t>Since this solution has a shorter tour length, it will get accepted.</a:t>
            </a:r>
          </a:p>
          <a:p>
            <a:pPr marL="231775" indent="-231775">
              <a:lnSpc>
                <a:spcPct val="120000"/>
              </a:lnSpc>
              <a:spcBef>
                <a:spcPts val="600"/>
              </a:spcBef>
              <a:spcAft>
                <a:spcPts val="600"/>
              </a:spcAft>
              <a:buFont typeface="Arial" charset="0"/>
              <a:buChar char="•"/>
            </a:pPr>
            <a:r>
              <a:rPr lang="en-US" dirty="0">
                <a:latin typeface="Garamond" panose="02020404030301010803" pitchFamily="18" charset="0"/>
              </a:rPr>
              <a:t>The search continues …</a:t>
            </a:r>
          </a:p>
        </p:txBody>
      </p:sp>
      <p:sp>
        <p:nvSpPr>
          <p:cNvPr id="4"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47863613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3" name="Rectangle 2"/>
          <p:cNvSpPr/>
          <p:nvPr/>
        </p:nvSpPr>
        <p:spPr>
          <a:xfrm>
            <a:off x="76200" y="5388486"/>
            <a:ext cx="12039600" cy="397032"/>
          </a:xfrm>
          <a:prstGeom prst="rect">
            <a:avLst/>
          </a:prstGeom>
        </p:spPr>
        <p:txBody>
          <a:bodyPr wrap="square">
            <a:spAutoFit/>
          </a:bodyPr>
          <a:lstStyle/>
          <a:p>
            <a:r>
              <a:rPr lang="en-CA" sz="1800" dirty="0">
                <a:latin typeface="Garamond" panose="02020404030301010803" pitchFamily="18" charset="0"/>
              </a:rPr>
              <a:t>Code: </a:t>
            </a:r>
            <a:r>
              <a:rPr lang="en-CA" sz="1800" dirty="0">
                <a:latin typeface="Garamond" panose="02020404030301010803" pitchFamily="18" charset="0"/>
                <a:hlinkClick r:id="rId3"/>
              </a:rPr>
              <a:t>https://colab.research.google.com/github/Dr-AlaaKhamis/ISE491/blob/main/3_Trajectory_algorithms/SA/TSP.ipynb</a:t>
            </a:r>
            <a:r>
              <a:rPr lang="en-CA" sz="1800" dirty="0">
                <a:latin typeface="Garamond" panose="02020404030301010803" pitchFamily="18" charset="0"/>
              </a:rPr>
              <a:t> </a:t>
            </a:r>
          </a:p>
        </p:txBody>
      </p:sp>
      <p:pic>
        <p:nvPicPr>
          <p:cNvPr id="6" name="Picture 5">
            <a:extLst>
              <a:ext uri="{FF2B5EF4-FFF2-40B4-BE49-F238E27FC236}">
                <a16:creationId xmlns:a16="http://schemas.microsoft.com/office/drawing/2014/main" id="{B4F0D0A8-242B-3B08-D45B-D1BC0AC0F389}"/>
              </a:ext>
            </a:extLst>
          </p:cNvPr>
          <p:cNvPicPr>
            <a:picLocks noChangeAspect="1"/>
          </p:cNvPicPr>
          <p:nvPr/>
        </p:nvPicPr>
        <p:blipFill>
          <a:blip r:embed="rId4"/>
          <a:stretch>
            <a:fillRect/>
          </a:stretch>
        </p:blipFill>
        <p:spPr>
          <a:xfrm>
            <a:off x="152400" y="762000"/>
            <a:ext cx="7116168" cy="4563112"/>
          </a:xfrm>
          <a:prstGeom prst="rect">
            <a:avLst/>
          </a:prstGeom>
          <a:ln>
            <a:solidFill>
              <a:schemeClr val="accent1"/>
            </a:solidFill>
          </a:ln>
        </p:spPr>
      </p:pic>
    </p:spTree>
    <p:extLst>
      <p:ext uri="{BB962C8B-B14F-4D97-AF65-F5344CB8AC3E}">
        <p14:creationId xmlns:p14="http://schemas.microsoft.com/office/powerpoint/2010/main" val="147408632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4" y="661622"/>
            <a:ext cx="12163425" cy="511102"/>
          </a:xfrm>
          <a:prstGeom prst="rect">
            <a:avLst/>
          </a:prstGeom>
        </p:spPr>
        <p:txBody>
          <a:bodyPr wrap="square">
            <a:spAutoFit/>
          </a:bodyPr>
          <a:lstStyle/>
          <a:p>
            <a:pPr marL="231775" indent="-231775">
              <a:lnSpc>
                <a:spcPct val="120000"/>
              </a:lnSpc>
              <a:spcBef>
                <a:spcPts val="600"/>
              </a:spcBef>
              <a:spcAft>
                <a:spcPts val="600"/>
              </a:spcAft>
              <a:buFont typeface="Arial" pitchFamily="34" charset="0"/>
              <a:buChar char="•"/>
              <a:defRPr/>
            </a:pPr>
            <a:r>
              <a:rPr lang="en-US" dirty="0">
                <a:latin typeface="Garamond" panose="02020404030301010803" pitchFamily="18" charset="0"/>
              </a:rPr>
              <a:t>The SA was applied for the </a:t>
            </a:r>
            <a:r>
              <a:rPr lang="en-US" b="1" dirty="0">
                <a:latin typeface="Garamond" panose="02020404030301010803" pitchFamily="18" charset="0"/>
              </a:rPr>
              <a:t>berlin52 TSP</a:t>
            </a:r>
            <a:r>
              <a:rPr lang="en-US" baseline="30000" dirty="0">
                <a:latin typeface="Garamond" panose="02020404030301010803" pitchFamily="18" charset="0"/>
              </a:rPr>
              <a:t> *</a:t>
            </a:r>
            <a:r>
              <a:rPr lang="en-US" b="1" dirty="0">
                <a:latin typeface="Garamond" panose="02020404030301010803" pitchFamily="18" charset="0"/>
              </a:rPr>
              <a:t> </a:t>
            </a:r>
            <a:r>
              <a:rPr lang="en-US" dirty="0">
                <a:latin typeface="Garamond" panose="02020404030301010803" pitchFamily="18" charset="0"/>
              </a:rPr>
              <a:t>instance by having:</a:t>
            </a:r>
          </a:p>
        </p:txBody>
      </p:sp>
      <p:sp>
        <p:nvSpPr>
          <p:cNvPr id="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pic>
        <p:nvPicPr>
          <p:cNvPr id="17414" name="Picture 6" descr="https://drek4537l1klr.cloudfront.net/khamis/v-10/Figures/05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137" y="1182248"/>
            <a:ext cx="4450939" cy="33135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0234" y="5638134"/>
            <a:ext cx="11716042" cy="363176"/>
          </a:xfrm>
          <a:prstGeom prst="rect">
            <a:avLst/>
          </a:prstGeom>
        </p:spPr>
        <p:txBody>
          <a:bodyPr wrap="square">
            <a:spAutoFit/>
          </a:bodyPr>
          <a:lstStyle/>
          <a:p>
            <a:r>
              <a:rPr lang="en-CA" sz="1600" dirty="0">
                <a:latin typeface="Garamond" panose="02020404030301010803" pitchFamily="18" charset="0"/>
              </a:rPr>
              <a:t>Code: </a:t>
            </a:r>
            <a:r>
              <a:rPr lang="en-CA" sz="1600" dirty="0">
                <a:latin typeface="Garamond" panose="02020404030301010803" pitchFamily="18" charset="0"/>
                <a:hlinkClick r:id="rId4"/>
              </a:rPr>
              <a:t>https://colab.research.google.com/github/Dr-AlaaKhamis/ISE491/blob/main/3_Trajectory_algorithms/SA/Berlin52.ipynb</a:t>
            </a:r>
            <a:r>
              <a:rPr lang="en-CA" sz="1600" dirty="0">
                <a:latin typeface="Garamond" panose="02020404030301010803" pitchFamily="18" charset="0"/>
              </a:rPr>
              <a:t> </a:t>
            </a:r>
          </a:p>
        </p:txBody>
      </p:sp>
      <p:pic>
        <p:nvPicPr>
          <p:cNvPr id="9" name="Picture 8">
            <a:extLst>
              <a:ext uri="{FF2B5EF4-FFF2-40B4-BE49-F238E27FC236}">
                <a16:creationId xmlns:a16="http://schemas.microsoft.com/office/drawing/2014/main" id="{20DB7D8E-F6AE-FE6C-B3A9-9B702A806AB5}"/>
              </a:ext>
            </a:extLst>
          </p:cNvPr>
          <p:cNvPicPr>
            <a:picLocks noChangeAspect="1"/>
          </p:cNvPicPr>
          <p:nvPr/>
        </p:nvPicPr>
        <p:blipFill>
          <a:blip r:embed="rId5"/>
          <a:stretch>
            <a:fillRect/>
          </a:stretch>
        </p:blipFill>
        <p:spPr>
          <a:xfrm>
            <a:off x="475958" y="1252233"/>
            <a:ext cx="6982799" cy="4353533"/>
          </a:xfrm>
          <a:prstGeom prst="rect">
            <a:avLst/>
          </a:prstGeom>
          <a:ln>
            <a:solidFill>
              <a:schemeClr val="accent1"/>
            </a:solidFill>
          </a:ln>
        </p:spPr>
      </p:pic>
    </p:spTree>
    <p:extLst>
      <p:ext uri="{BB962C8B-B14F-4D97-AF65-F5344CB8AC3E}">
        <p14:creationId xmlns:p14="http://schemas.microsoft.com/office/powerpoint/2010/main" val="257698325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F8F12-2D9B-D4B9-683C-880B314EBA4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AD533DF-220C-9D57-2D5D-064F07959369}"/>
              </a:ext>
            </a:extLst>
          </p:cNvPr>
          <p:cNvSpPr/>
          <p:nvPr/>
        </p:nvSpPr>
        <p:spPr>
          <a:xfrm>
            <a:off x="28574" y="661622"/>
            <a:ext cx="12163425" cy="511102"/>
          </a:xfrm>
          <a:prstGeom prst="rect">
            <a:avLst/>
          </a:prstGeom>
        </p:spPr>
        <p:txBody>
          <a:bodyPr wrap="square">
            <a:spAutoFit/>
          </a:bodyPr>
          <a:lstStyle/>
          <a:p>
            <a:pPr marL="231775" indent="-231775">
              <a:lnSpc>
                <a:spcPct val="120000"/>
              </a:lnSpc>
              <a:spcBef>
                <a:spcPts val="600"/>
              </a:spcBef>
              <a:spcAft>
                <a:spcPts val="600"/>
              </a:spcAft>
              <a:buFont typeface="Arial" pitchFamily="34" charset="0"/>
              <a:buChar char="•"/>
              <a:defRPr/>
            </a:pPr>
            <a:r>
              <a:rPr lang="en-US" dirty="0">
                <a:latin typeface="Garamond" panose="02020404030301010803" pitchFamily="18" charset="0"/>
              </a:rPr>
              <a:t>Saudi Tour</a:t>
            </a:r>
          </a:p>
        </p:txBody>
      </p:sp>
      <p:sp>
        <p:nvSpPr>
          <p:cNvPr id="7" name="Rectangle 2">
            <a:extLst>
              <a:ext uri="{FF2B5EF4-FFF2-40B4-BE49-F238E27FC236}">
                <a16:creationId xmlns:a16="http://schemas.microsoft.com/office/drawing/2014/main" id="{7994196C-B520-48D4-C146-777986F08AF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TSP</a:t>
            </a:r>
            <a:endParaRPr lang="en-US" sz="3600" b="1" dirty="0">
              <a:solidFill>
                <a:schemeClr val="tx1"/>
              </a:solidFill>
              <a:latin typeface="Garamond" panose="02020404030301010803" pitchFamily="18" charset="0"/>
            </a:endParaRPr>
          </a:p>
        </p:txBody>
      </p:sp>
      <p:sp>
        <p:nvSpPr>
          <p:cNvPr id="6" name="Rectangle 5">
            <a:extLst>
              <a:ext uri="{FF2B5EF4-FFF2-40B4-BE49-F238E27FC236}">
                <a16:creationId xmlns:a16="http://schemas.microsoft.com/office/drawing/2014/main" id="{82361839-BE1C-EF6A-2628-CFE916B27318}"/>
              </a:ext>
            </a:extLst>
          </p:cNvPr>
          <p:cNvSpPr/>
          <p:nvPr/>
        </p:nvSpPr>
        <p:spPr>
          <a:xfrm>
            <a:off x="390234" y="5638134"/>
            <a:ext cx="11716042" cy="363176"/>
          </a:xfrm>
          <a:prstGeom prst="rect">
            <a:avLst/>
          </a:prstGeom>
        </p:spPr>
        <p:txBody>
          <a:bodyPr wrap="square">
            <a:spAutoFit/>
          </a:bodyPr>
          <a:lstStyle/>
          <a:p>
            <a:r>
              <a:rPr lang="en-CA" sz="1600" dirty="0">
                <a:latin typeface="Garamond" panose="02020404030301010803" pitchFamily="18" charset="0"/>
              </a:rPr>
              <a:t>Code: </a:t>
            </a:r>
            <a:r>
              <a:rPr lang="en-CA" sz="1600" dirty="0">
                <a:latin typeface="Garamond" panose="02020404030301010803" pitchFamily="18" charset="0"/>
                <a:hlinkClick r:id="rId3"/>
              </a:rPr>
              <a:t>https://colab.research.google.com/github/Dr-AlaaKhamis/ISE491/blob/main/3_Trajectory_algorithms/SA/SaudiTour.ipynb</a:t>
            </a:r>
            <a:r>
              <a:rPr lang="en-CA" sz="1600" dirty="0">
                <a:latin typeface="Garamond" panose="02020404030301010803" pitchFamily="18" charset="0"/>
              </a:rPr>
              <a:t> </a:t>
            </a:r>
          </a:p>
        </p:txBody>
      </p:sp>
      <p:pic>
        <p:nvPicPr>
          <p:cNvPr id="1026" name="Picture 2">
            <a:extLst>
              <a:ext uri="{FF2B5EF4-FFF2-40B4-BE49-F238E27FC236}">
                <a16:creationId xmlns:a16="http://schemas.microsoft.com/office/drawing/2014/main" id="{26C466C7-C381-C496-E588-56C8673292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77" t="4517" r="5270" b="6346"/>
          <a:stretch/>
        </p:blipFill>
        <p:spPr bwMode="auto">
          <a:xfrm>
            <a:off x="199876" y="1723191"/>
            <a:ext cx="3950857" cy="26548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762FF2B-40AF-F82F-6BCB-A011A5147C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77" t="4517" r="1199" b="3865"/>
          <a:stretch/>
        </p:blipFill>
        <p:spPr bwMode="auto">
          <a:xfrm>
            <a:off x="4177647" y="1723191"/>
            <a:ext cx="4141215" cy="27287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3BF195-C5D3-0127-27AD-33697B799C64}"/>
              </a:ext>
            </a:extLst>
          </p:cNvPr>
          <p:cNvPicPr>
            <a:picLocks noChangeAspect="1"/>
          </p:cNvPicPr>
          <p:nvPr/>
        </p:nvPicPr>
        <p:blipFill>
          <a:blip r:embed="rId6"/>
          <a:stretch>
            <a:fillRect/>
          </a:stretch>
        </p:blipFill>
        <p:spPr>
          <a:xfrm>
            <a:off x="8345776" y="1588655"/>
            <a:ext cx="3686603" cy="2863274"/>
          </a:xfrm>
          <a:prstGeom prst="rect">
            <a:avLst/>
          </a:prstGeom>
          <a:ln>
            <a:solidFill>
              <a:schemeClr val="bg1">
                <a:lumMod val="50000"/>
              </a:schemeClr>
            </a:solidFill>
          </a:ln>
        </p:spPr>
      </p:pic>
    </p:spTree>
    <p:extLst>
      <p:ext uri="{BB962C8B-B14F-4D97-AF65-F5344CB8AC3E}">
        <p14:creationId xmlns:p14="http://schemas.microsoft.com/office/powerpoint/2010/main" val="12303135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58468-AD3E-DE2B-936E-9E57C754ED2F}"/>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96C25BE6-B4B1-84E4-25E3-7FDD805DF904}"/>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E6BED4AA-5DC2-1FBB-A195-6533D98C0FAD}"/>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solidFill>
                  <a:schemeClr val="bg1">
                    <a:lumMod val="50000"/>
                  </a:schemeClr>
                </a:solidFill>
                <a:latin typeface="Garamond" panose="02020404030301010803" pitchFamily="18" charset="0"/>
                <a:cs typeface="Times New Roman" pitchFamily="18" charset="0"/>
              </a:rPr>
              <a:t>NetLogo</a:t>
            </a:r>
            <a:r>
              <a:rPr lang="en-US" dirty="0">
                <a:solidFill>
                  <a:schemeClr val="bg1">
                    <a:lumMod val="50000"/>
                  </a:schemeClr>
                </a:solidFill>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242270009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Physical Annealing</a:t>
            </a:r>
            <a:endParaRPr lang="en-US" sz="3600" b="1" dirty="0">
              <a:solidFill>
                <a:schemeClr val="tx1"/>
              </a:solidFill>
              <a:latin typeface="Garamond" panose="02020404030301010803" pitchFamily="18" charset="0"/>
            </a:endParaRPr>
          </a:p>
        </p:txBody>
      </p:sp>
      <p:sp>
        <p:nvSpPr>
          <p:cNvPr id="98" name="Rectangle 8"/>
          <p:cNvSpPr>
            <a:spLocks noChangeArrowheads="1"/>
          </p:cNvSpPr>
          <p:nvPr/>
        </p:nvSpPr>
        <p:spPr bwMode="auto">
          <a:xfrm>
            <a:off x="0" y="741430"/>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spcBef>
                <a:spcPts val="600"/>
              </a:spcBef>
              <a:spcAft>
                <a:spcPts val="600"/>
              </a:spcAft>
            </a:pPr>
            <a:r>
              <a:rPr lang="en-US" dirty="0">
                <a:latin typeface="Garamond" panose="02020404030301010803" pitchFamily="18" charset="0"/>
              </a:rPr>
              <a:t>As </a:t>
            </a:r>
            <a:r>
              <a:rPr lang="en-US" b="1" dirty="0">
                <a:latin typeface="Garamond" panose="02020404030301010803" pitchFamily="18" charset="0"/>
              </a:rPr>
              <a:t>temperature reduces</a:t>
            </a:r>
            <a:r>
              <a:rPr lang="en-US" dirty="0">
                <a:latin typeface="Garamond" panose="02020404030301010803" pitchFamily="18" charset="0"/>
              </a:rPr>
              <a:t>, the </a:t>
            </a:r>
            <a:r>
              <a:rPr lang="en-US" b="1" dirty="0">
                <a:latin typeface="Garamond" panose="02020404030301010803" pitchFamily="18" charset="0"/>
              </a:rPr>
              <a:t>mobility of molecules reduces</a:t>
            </a:r>
            <a:r>
              <a:rPr lang="en-US" dirty="0">
                <a:latin typeface="Garamond" panose="02020404030301010803" pitchFamily="18" charset="0"/>
              </a:rPr>
              <a:t>, with the tendency that molecules may </a:t>
            </a:r>
            <a:r>
              <a:rPr lang="en-US" b="1" dirty="0">
                <a:latin typeface="Garamond" panose="02020404030301010803" pitchFamily="18" charset="0"/>
              </a:rPr>
              <a:t>align</a:t>
            </a:r>
            <a:r>
              <a:rPr lang="en-US" dirty="0">
                <a:latin typeface="Garamond" panose="02020404030301010803" pitchFamily="18" charset="0"/>
              </a:rPr>
              <a:t> themselves in a </a:t>
            </a:r>
            <a:r>
              <a:rPr lang="en-US" b="1" dirty="0">
                <a:latin typeface="Garamond" panose="02020404030301010803" pitchFamily="18" charset="0"/>
              </a:rPr>
              <a:t>crystalline structure</a:t>
            </a:r>
            <a:r>
              <a:rPr lang="en-US" dirty="0">
                <a:latin typeface="Garamond" panose="02020404030301010803" pitchFamily="18" charset="0"/>
              </a:rPr>
              <a:t>. The aligned structure is the </a:t>
            </a:r>
            <a:r>
              <a:rPr lang="en-US" b="1" dirty="0">
                <a:latin typeface="Garamond" panose="02020404030301010803" pitchFamily="18" charset="0"/>
              </a:rPr>
              <a:t>minimum energy state </a:t>
            </a:r>
            <a:r>
              <a:rPr lang="en-US" dirty="0">
                <a:latin typeface="Garamond" panose="02020404030301010803" pitchFamily="18" charset="0"/>
              </a:rPr>
              <a:t>for the system.</a:t>
            </a:r>
          </a:p>
        </p:txBody>
      </p:sp>
      <p:pic>
        <p:nvPicPr>
          <p:cNvPr id="5" name="Picture 4">
            <a:extLst>
              <a:ext uri="{FF2B5EF4-FFF2-40B4-BE49-F238E27FC236}">
                <a16:creationId xmlns:a16="http://schemas.microsoft.com/office/drawing/2014/main" id="{534F7283-EEBF-47DC-60D3-9163626DC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74" y="2207893"/>
            <a:ext cx="10718490" cy="4233756"/>
          </a:xfrm>
          <a:prstGeom prst="rect">
            <a:avLst/>
          </a:prstGeom>
        </p:spPr>
      </p:pic>
    </p:spTree>
    <p:extLst>
      <p:ext uri="{BB962C8B-B14F-4D97-AF65-F5344CB8AC3E}">
        <p14:creationId xmlns:p14="http://schemas.microsoft.com/office/powerpoint/2010/main" val="9540109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Delivery Semi-Truck Routing Problem</a:t>
            </a:r>
            <a:endParaRPr lang="en-US" sz="3600" b="1" dirty="0">
              <a:solidFill>
                <a:schemeClr val="tx1"/>
              </a:solidFill>
              <a:latin typeface="Garamond" panose="02020404030301010803" pitchFamily="18" charset="0"/>
            </a:endParaRPr>
          </a:p>
        </p:txBody>
      </p:sp>
      <p:pic>
        <p:nvPicPr>
          <p:cNvPr id="19458" name="Picture 2" descr="https://drek4537l1klr.cloudfront.net/khamis/v-10/Figures/05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047656"/>
            <a:ext cx="7924800" cy="46944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54523"/>
            <a:ext cx="12192000" cy="1384995"/>
          </a:xfrm>
          <a:prstGeom prst="rect">
            <a:avLst/>
          </a:prstGeom>
        </p:spPr>
        <p:txBody>
          <a:bodyPr wrap="square">
            <a:spAutoFit/>
          </a:bodyPr>
          <a:lstStyle/>
          <a:p>
            <a:pPr marL="342900" indent="-342900">
              <a:buFont typeface="Arial" panose="020B0604020202020204" pitchFamily="34" charset="0"/>
              <a:buChar char="•"/>
            </a:pPr>
            <a:r>
              <a:rPr lang="en-CA" b="1" dirty="0">
                <a:latin typeface="Garamond" panose="02020404030301010803" pitchFamily="18" charset="0"/>
              </a:rPr>
              <a:t>Given: </a:t>
            </a:r>
            <a:r>
              <a:rPr lang="en-CA" dirty="0">
                <a:latin typeface="Garamond" panose="02020404030301010803" pitchFamily="18" charset="0"/>
              </a:rPr>
              <a:t>Walmart Superstores in Ontario as points of interest (POI) </a:t>
            </a:r>
          </a:p>
          <a:p>
            <a:pPr marL="342900" indent="-342900">
              <a:buFont typeface="Arial" panose="020B0604020202020204" pitchFamily="34" charset="0"/>
              <a:buChar char="•"/>
            </a:pPr>
            <a:r>
              <a:rPr lang="en-CA" b="1" dirty="0">
                <a:latin typeface="Garamond" panose="02020404030301010803" pitchFamily="18" charset="0"/>
              </a:rPr>
              <a:t>Required: </a:t>
            </a:r>
            <a:r>
              <a:rPr lang="en-CA" dirty="0">
                <a:latin typeface="Garamond" panose="02020404030301010803" pitchFamily="18" charset="0"/>
              </a:rPr>
              <a:t>find the shortest possible route the semi can follow to visit each POI only once starting from Walmart Supercenter #3001 located at 270 Kingston Rd E in Ajax.</a:t>
            </a:r>
          </a:p>
        </p:txBody>
      </p:sp>
      <p:pic>
        <p:nvPicPr>
          <p:cNvPr id="4" name="Picture 3"/>
          <p:cNvPicPr>
            <a:picLocks noChangeAspect="1"/>
          </p:cNvPicPr>
          <p:nvPr/>
        </p:nvPicPr>
        <p:blipFill>
          <a:blip r:embed="rId4"/>
          <a:stretch>
            <a:fillRect/>
          </a:stretch>
        </p:blipFill>
        <p:spPr>
          <a:xfrm>
            <a:off x="457200" y="2079468"/>
            <a:ext cx="3400034" cy="4531493"/>
          </a:xfrm>
          <a:prstGeom prst="rect">
            <a:avLst/>
          </a:prstGeom>
        </p:spPr>
      </p:pic>
      <p:sp>
        <p:nvSpPr>
          <p:cNvPr id="5" name="TextBox 4"/>
          <p:cNvSpPr txBox="1"/>
          <p:nvPr/>
        </p:nvSpPr>
        <p:spPr>
          <a:xfrm>
            <a:off x="1295400" y="6594407"/>
            <a:ext cx="1003801" cy="295466"/>
          </a:xfrm>
          <a:prstGeom prst="rect">
            <a:avLst/>
          </a:prstGeom>
          <a:noFill/>
        </p:spPr>
        <p:txBody>
          <a:bodyPr wrap="none" rtlCol="0">
            <a:spAutoFit/>
          </a:bodyPr>
          <a:lstStyle/>
          <a:p>
            <a:r>
              <a:rPr lang="en-CA" sz="1200" dirty="0">
                <a:hlinkClick r:id="rId5"/>
              </a:rPr>
              <a:t>POI Factory</a:t>
            </a:r>
            <a:endParaRPr lang="en-CA" sz="1200" dirty="0"/>
          </a:p>
        </p:txBody>
      </p:sp>
    </p:spTree>
    <p:extLst>
      <p:ext uri="{BB962C8B-B14F-4D97-AF65-F5344CB8AC3E}">
        <p14:creationId xmlns:p14="http://schemas.microsoft.com/office/powerpoint/2010/main" val="206244334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https://drek4537l1klr.cloudfront.net/khamis/v-10/Figures/05__image0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9277350" cy="54921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Delivery Semi-Truck Routing Problem</a:t>
            </a:r>
            <a:endParaRPr lang="en-US" sz="3600" b="1" dirty="0">
              <a:solidFill>
                <a:schemeClr val="tx1"/>
              </a:solidFill>
              <a:latin typeface="Garamond" panose="02020404030301010803" pitchFamily="18" charset="0"/>
            </a:endParaRPr>
          </a:p>
        </p:txBody>
      </p:sp>
      <p:sp>
        <p:nvSpPr>
          <p:cNvPr id="2" name="Rectangle 1"/>
          <p:cNvSpPr/>
          <p:nvPr/>
        </p:nvSpPr>
        <p:spPr>
          <a:xfrm>
            <a:off x="76200" y="6494824"/>
            <a:ext cx="12039600" cy="363176"/>
          </a:xfrm>
          <a:prstGeom prst="rect">
            <a:avLst/>
          </a:prstGeom>
        </p:spPr>
        <p:txBody>
          <a:bodyPr wrap="square">
            <a:spAutoFit/>
          </a:bodyPr>
          <a:lstStyle/>
          <a:p>
            <a:r>
              <a:rPr lang="en-CA" sz="1600" dirty="0">
                <a:latin typeface="Garamond" panose="02020404030301010803" pitchFamily="18" charset="0"/>
              </a:rPr>
              <a:t>Code: </a:t>
            </a:r>
            <a:r>
              <a:rPr lang="en-CA" sz="1600" dirty="0">
                <a:latin typeface="Garamond" panose="02020404030301010803" pitchFamily="18" charset="0"/>
                <a:hlinkClick r:id="rId4"/>
              </a:rPr>
              <a:t>https://github.com/Optimization-Algorithms-Book/Code-Listings/blob/main/Chapter%205/Listing%205.6_Walmart.ipynb</a:t>
            </a:r>
            <a:r>
              <a:rPr lang="en-CA" sz="1600" dirty="0">
                <a:latin typeface="Garamond" panose="02020404030301010803" pitchFamily="18" charset="0"/>
              </a:rPr>
              <a:t> </a:t>
            </a:r>
          </a:p>
        </p:txBody>
      </p:sp>
    </p:spTree>
    <p:extLst>
      <p:ext uri="{BB962C8B-B14F-4D97-AF65-F5344CB8AC3E}">
        <p14:creationId xmlns:p14="http://schemas.microsoft.com/office/powerpoint/2010/main" val="40676969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https://drek4537l1klr.cloudfront.net/khamis/v-10/Figures/05__image0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86117"/>
            <a:ext cx="9448800" cy="56013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Solving Delivery Semi-Truck Routing Problem</a:t>
            </a:r>
            <a:endParaRPr lang="en-US" sz="3600" b="1" dirty="0">
              <a:solidFill>
                <a:schemeClr val="tx1"/>
              </a:solidFill>
              <a:latin typeface="Garamond" panose="02020404030301010803" pitchFamily="18" charset="0"/>
            </a:endParaRPr>
          </a:p>
        </p:txBody>
      </p:sp>
      <p:sp>
        <p:nvSpPr>
          <p:cNvPr id="6" name="Rectangle 5"/>
          <p:cNvSpPr/>
          <p:nvPr/>
        </p:nvSpPr>
        <p:spPr>
          <a:xfrm>
            <a:off x="76200" y="6494824"/>
            <a:ext cx="12039600" cy="363176"/>
          </a:xfrm>
          <a:prstGeom prst="rect">
            <a:avLst/>
          </a:prstGeom>
        </p:spPr>
        <p:txBody>
          <a:bodyPr wrap="square">
            <a:spAutoFit/>
          </a:bodyPr>
          <a:lstStyle/>
          <a:p>
            <a:r>
              <a:rPr lang="en-CA" sz="1600" dirty="0">
                <a:latin typeface="Garamond" panose="02020404030301010803" pitchFamily="18" charset="0"/>
              </a:rPr>
              <a:t>Code: </a:t>
            </a:r>
            <a:r>
              <a:rPr lang="en-CA" sz="1600" dirty="0">
                <a:latin typeface="Garamond" panose="02020404030301010803" pitchFamily="18" charset="0"/>
                <a:hlinkClick r:id="rId4"/>
              </a:rPr>
              <a:t>https://github.com/Optimization-Algorithms-Book/Code-Listings/blob/main/Chapter%205/Listing%205.6_Walmart.ipynb</a:t>
            </a:r>
            <a:r>
              <a:rPr lang="en-CA" sz="1600" dirty="0">
                <a:latin typeface="Garamond" panose="02020404030301010803" pitchFamily="18" charset="0"/>
              </a:rPr>
              <a:t> </a:t>
            </a:r>
          </a:p>
        </p:txBody>
      </p:sp>
    </p:spTree>
    <p:extLst>
      <p:ext uri="{BB962C8B-B14F-4D97-AF65-F5344CB8AC3E}">
        <p14:creationId xmlns:p14="http://schemas.microsoft.com/office/powerpoint/2010/main" val="351458063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362FD-8664-310C-8027-68EEAF9A69E2}"/>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95E99EE7-77A5-ABE8-6AAA-2E14BD6F432C}"/>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EE9C8AF3-F9F9-45CE-5925-4B8747470E72}"/>
              </a:ext>
            </a:extLst>
          </p:cNvPr>
          <p:cNvSpPr txBox="1">
            <a:spLocks noChangeArrowheads="1"/>
          </p:cNvSpPr>
          <p:nvPr/>
        </p:nvSpPr>
        <p:spPr bwMode="auto">
          <a:xfrm>
            <a:off x="0" y="649330"/>
            <a:ext cx="12192000" cy="62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Metaheuristics Algorithms</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Physical Annealing </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Simulated Annealing (SA)</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SA Cooling Schedule</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Adaptation in SA</a:t>
            </a:r>
          </a:p>
          <a:p>
            <a:pPr eaLnBrk="1" hangingPunct="1">
              <a:lnSpc>
                <a:spcPct val="120000"/>
              </a:lnSpc>
              <a:spcBef>
                <a:spcPts val="300"/>
              </a:spcBef>
              <a:spcAft>
                <a:spcPts val="300"/>
              </a:spcAft>
              <a:buFontTx/>
              <a:buChar char="•"/>
            </a:pPr>
            <a:r>
              <a:rPr lang="en-US" dirty="0" err="1">
                <a:solidFill>
                  <a:schemeClr val="bg1">
                    <a:lumMod val="50000"/>
                  </a:schemeClr>
                </a:solidFill>
                <a:latin typeface="Garamond" panose="02020404030301010803" pitchFamily="18" charset="0"/>
                <a:cs typeface="Times New Roman" pitchFamily="18" charset="0"/>
              </a:rPr>
              <a:t>NetLogo</a:t>
            </a:r>
            <a:r>
              <a:rPr lang="en-US" dirty="0">
                <a:solidFill>
                  <a:schemeClr val="bg1">
                    <a:lumMod val="50000"/>
                  </a:schemeClr>
                </a:solidFill>
                <a:latin typeface="Garamond" panose="02020404030301010803" pitchFamily="18" charset="0"/>
                <a:cs typeface="Times New Roman" pitchFamily="18" charset="0"/>
              </a:rPr>
              <a:t> Model</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Function Optimization</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Solving Sudoku</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Solving TSP</a:t>
            </a:r>
          </a:p>
          <a:p>
            <a:pPr eaLnBrk="1" hangingPunct="1">
              <a:lnSpc>
                <a:spcPct val="120000"/>
              </a:lnSpc>
              <a:spcBef>
                <a:spcPts val="300"/>
              </a:spcBef>
              <a:spcAft>
                <a:spcPts val="300"/>
              </a:spcAft>
              <a:buFontTx/>
              <a:buChar char="•"/>
            </a:pPr>
            <a:r>
              <a:rPr lang="en-US" dirty="0">
                <a:solidFill>
                  <a:schemeClr val="bg1">
                    <a:lumMod val="50000"/>
                  </a:schemeClr>
                </a:solidFill>
                <a:latin typeface="Garamond" panose="02020404030301010803" pitchFamily="18" charset="0"/>
                <a:cs typeface="Times New Roman" pitchFamily="18" charset="0"/>
              </a:rPr>
              <a:t>Solving Delivery Semi-Truck Routing Problem</a:t>
            </a:r>
          </a:p>
          <a:p>
            <a:pPr eaLnBrk="1" hangingPunct="1">
              <a:lnSpc>
                <a:spcPct val="120000"/>
              </a:lnSpc>
              <a:spcBef>
                <a:spcPts val="300"/>
              </a:spcBef>
              <a:spcAft>
                <a:spcPts val="300"/>
              </a:spcAft>
              <a:buFontTx/>
              <a:buChar char="•"/>
            </a:pPr>
            <a:r>
              <a:rPr lang="en-US" b="1" u="sng" dirty="0">
                <a:latin typeface="Garamond" panose="02020404030301010803" pitchFamily="18" charset="0"/>
                <a:cs typeface="Times New Roman" pitchFamily="18" charset="0"/>
              </a:rPr>
              <a:t>SA for PLP</a:t>
            </a:r>
          </a:p>
          <a:p>
            <a:pPr eaLnBrk="1" hangingPunct="1">
              <a:lnSpc>
                <a:spcPct val="120000"/>
              </a:lnSpc>
              <a:spcBef>
                <a:spcPts val="300"/>
              </a:spcBef>
              <a:spcAft>
                <a:spcPts val="300"/>
              </a:spcAft>
              <a:buFontTx/>
              <a:buChar char="•"/>
            </a:pPr>
            <a:r>
              <a:rPr lang="en-US" dirty="0">
                <a:latin typeface="Garamond" panose="02020404030301010803" pitchFamily="18" charset="0"/>
                <a:cs typeface="Times New Roman" pitchFamily="18" charset="0"/>
              </a:rPr>
              <a:t>SA for Scheduling Problems</a:t>
            </a:r>
          </a:p>
        </p:txBody>
      </p:sp>
    </p:spTree>
    <p:extLst>
      <p:ext uri="{BB962C8B-B14F-4D97-AF65-F5344CB8AC3E}">
        <p14:creationId xmlns:p14="http://schemas.microsoft.com/office/powerpoint/2010/main" val="292010862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65FFE-96A3-1B8A-BED5-A8F4AF99EABB}"/>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454332E-E7A2-87F5-910B-39476001400A}"/>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E1CA419E-F146-3D83-3EBD-450C575C2C50}"/>
              </a:ext>
            </a:extLst>
          </p:cNvPr>
          <p:cNvSpPr txBox="1">
            <a:spLocks noChangeArrowheads="1"/>
          </p:cNvSpPr>
          <p:nvPr/>
        </p:nvSpPr>
        <p:spPr bwMode="auto">
          <a:xfrm>
            <a:off x="0" y="649330"/>
            <a:ext cx="12192000" cy="57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defRPr/>
            </a:pPr>
            <a:r>
              <a:rPr lang="en-US" sz="2600" b="1" dirty="0">
                <a:latin typeface="Garamond" panose="02020404030301010803" pitchFamily="18" charset="0"/>
                <a:cs typeface="Times New Roman" pitchFamily="18" charset="0"/>
              </a:rPr>
              <a:t>Plant Layout Problem (PLP)</a:t>
            </a:r>
            <a:endParaRPr lang="en-CA" sz="2600" dirty="0">
              <a:latin typeface="Garamond" panose="02020404030301010803" pitchFamily="18" charset="0"/>
              <a:cs typeface="Times New Roman" pitchFamily="18" charset="0"/>
            </a:endParaRPr>
          </a:p>
        </p:txBody>
      </p:sp>
      <p:pic>
        <p:nvPicPr>
          <p:cNvPr id="3" name="Picture 2" descr="A diagram of a department&#10;&#10;Description automatically generated with medium confidence">
            <a:extLst>
              <a:ext uri="{FF2B5EF4-FFF2-40B4-BE49-F238E27FC236}">
                <a16:creationId xmlns:a16="http://schemas.microsoft.com/office/drawing/2014/main" id="{6BB75990-9BA2-77DB-7E88-9EE809E32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371" y="937357"/>
            <a:ext cx="7030361" cy="4051395"/>
          </a:xfrm>
          <a:prstGeom prst="rect">
            <a:avLst/>
          </a:prstGeom>
        </p:spPr>
      </p:pic>
      <p:sp>
        <p:nvSpPr>
          <p:cNvPr id="5" name="TextBox 4">
            <a:extLst>
              <a:ext uri="{FF2B5EF4-FFF2-40B4-BE49-F238E27FC236}">
                <a16:creationId xmlns:a16="http://schemas.microsoft.com/office/drawing/2014/main" id="{851444D8-134C-C30D-5988-02FD4BCCAA1E}"/>
              </a:ext>
            </a:extLst>
          </p:cNvPr>
          <p:cNvSpPr txBox="1"/>
          <p:nvPr/>
        </p:nvSpPr>
        <p:spPr>
          <a:xfrm>
            <a:off x="252033" y="1248448"/>
            <a:ext cx="4622320" cy="2939459"/>
          </a:xfrm>
          <a:prstGeom prst="rect">
            <a:avLst/>
          </a:prstGeom>
          <a:noFill/>
        </p:spPr>
        <p:txBody>
          <a:bodyPr wrap="square">
            <a:spAutoFit/>
          </a:bodyPr>
          <a:lstStyle/>
          <a:p>
            <a:pPr>
              <a:lnSpc>
                <a:spcPct val="130000"/>
              </a:lnSpc>
              <a:spcBef>
                <a:spcPts val="600"/>
              </a:spcBef>
              <a:spcAft>
                <a:spcPts val="600"/>
              </a:spcAft>
            </a:pPr>
            <a:r>
              <a:rPr lang="en-US" dirty="0">
                <a:latin typeface="+mj-lt"/>
                <a:cs typeface="Times New Roman" pitchFamily="18" charset="0"/>
              </a:rPr>
              <a:t>The Plant Layout Problem (PLP)  </a:t>
            </a:r>
            <a:r>
              <a:rPr lang="en-US" dirty="0">
                <a:latin typeface="+mj-lt"/>
              </a:rPr>
              <a:t>aims at assigning different facilities (departments) F to different locations L in order to minimize a given function cost, such as the total material handling cost.</a:t>
            </a:r>
          </a:p>
        </p:txBody>
      </p:sp>
    </p:spTree>
    <p:extLst>
      <p:ext uri="{BB962C8B-B14F-4D97-AF65-F5344CB8AC3E}">
        <p14:creationId xmlns:p14="http://schemas.microsoft.com/office/powerpoint/2010/main" val="49371798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CFD3-5BAE-AA25-612D-3036CC6F4810}"/>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A9A18956-4F83-8F7A-22C9-CA893D4E8D6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DF92E251-A2E5-AFEE-3741-A49E751F06AA}"/>
              </a:ext>
            </a:extLst>
          </p:cNvPr>
          <p:cNvSpPr txBox="1">
            <a:spLocks noChangeArrowheads="1"/>
          </p:cNvSpPr>
          <p:nvPr/>
        </p:nvSpPr>
        <p:spPr bwMode="auto">
          <a:xfrm>
            <a:off x="0" y="649330"/>
            <a:ext cx="12192000" cy="57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defRPr/>
            </a:pPr>
            <a:r>
              <a:rPr lang="en-US" sz="2600" b="1" dirty="0">
                <a:latin typeface="Garamond" panose="02020404030301010803" pitchFamily="18" charset="0"/>
                <a:cs typeface="Times New Roman" pitchFamily="18" charset="0"/>
              </a:rPr>
              <a:t>Plant Layout Problem (PLP)</a:t>
            </a:r>
            <a:endParaRPr lang="en-CA" sz="2600" dirty="0">
              <a:latin typeface="Garamond" panose="02020404030301010803"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EE0357-9579-0CBF-7E54-490E73D82217}"/>
                  </a:ext>
                </a:extLst>
              </p:cNvPr>
              <p:cNvSpPr txBox="1"/>
              <p:nvPr/>
            </p:nvSpPr>
            <p:spPr>
              <a:xfrm>
                <a:off x="252032" y="1248448"/>
                <a:ext cx="4657573" cy="3093347"/>
              </a:xfrm>
              <a:prstGeom prst="rect">
                <a:avLst/>
              </a:prstGeom>
              <a:noFill/>
            </p:spPr>
            <p:txBody>
              <a:bodyPr wrap="square">
                <a:spAutoFit/>
              </a:bodyPr>
              <a:lstStyle/>
              <a:p>
                <a:pPr algn="l">
                  <a:lnSpc>
                    <a:spcPct val="130000"/>
                  </a:lnSpc>
                  <a:spcBef>
                    <a:spcPts val="600"/>
                  </a:spcBef>
                  <a:spcAft>
                    <a:spcPts val="600"/>
                  </a:spcAft>
                </a:pPr>
                <a:r>
                  <a:rPr lang="en-US" b="0" i="0" u="none" strike="noStrike" baseline="0" dirty="0">
                    <a:latin typeface="+mj-lt"/>
                  </a:rPr>
                  <a:t>Assume that </a:t>
                </a:r>
                <a14:m>
                  <m:oMath xmlns:m="http://schemas.openxmlformats.org/officeDocument/2006/math">
                    <m:r>
                      <a:rPr lang="en-US" b="0" i="1" u="none" strike="noStrike" baseline="0" dirty="0" smtClean="0">
                        <a:latin typeface="Cambria Math" panose="02040503050406030204" pitchFamily="18" charset="0"/>
                      </a:rPr>
                      <m:t>𝜔</m:t>
                    </m:r>
                    <m:r>
                      <a:rPr lang="en-US" b="0" i="1" u="none" strike="noStrike" baseline="-25000" dirty="0" err="1" smtClean="0">
                        <a:latin typeface="Cambria Math" panose="02040503050406030204" pitchFamily="18" charset="0"/>
                      </a:rPr>
                      <m:t>𝑖𝑗</m:t>
                    </m:r>
                  </m:oMath>
                </a14:m>
                <a:r>
                  <a:rPr lang="en-US" b="0" i="1" u="none" strike="noStrike" baseline="0" dirty="0">
                    <a:latin typeface="+mj-lt"/>
                  </a:rPr>
                  <a:t> </a:t>
                </a:r>
                <a:r>
                  <a:rPr lang="en-US" b="0" i="0" u="none" strike="noStrike" baseline="0" dirty="0">
                    <a:latin typeface="+mj-lt"/>
                  </a:rPr>
                  <a:t>is the frequency of interaction or the flow of products between these departments and </a:t>
                </a:r>
                <a14:m>
                  <m:oMath xmlns:m="http://schemas.openxmlformats.org/officeDocument/2006/math">
                    <m:r>
                      <a:rPr lang="en-US" b="0" i="1" u="none" strike="noStrike" baseline="0" dirty="0" smtClean="0">
                        <a:latin typeface="Cambria Math" panose="02040503050406030204" pitchFamily="18" charset="0"/>
                      </a:rPr>
                      <m:t>𝑑𝑓</m:t>
                    </m:r>
                    <m:r>
                      <a:rPr lang="en-US" b="0" i="1" u="none" strike="noStrike" baseline="0" dirty="0" smtClean="0">
                        <a:latin typeface="Cambria Math" panose="02040503050406030204" pitchFamily="18" charset="0"/>
                      </a:rPr>
                      <m:t>(</m:t>
                    </m:r>
                    <m:r>
                      <a:rPr lang="en-US" b="0" i="1" u="none" strike="noStrike" baseline="0" dirty="0" err="1" smtClean="0">
                        <a:latin typeface="Cambria Math" panose="02040503050406030204" pitchFamily="18" charset="0"/>
                      </a:rPr>
                      <m:t>𝑖</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𝑓</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𝑗</m:t>
                    </m:r>
                    <m:r>
                      <a:rPr lang="en-US" b="0" i="1" u="none" strike="noStrike" baseline="0" dirty="0" smtClean="0">
                        <a:latin typeface="Cambria Math" panose="02040503050406030204" pitchFamily="18" charset="0"/>
                      </a:rPr>
                      <m:t>)</m:t>
                    </m:r>
                  </m:oMath>
                </a14:m>
                <a:r>
                  <a:rPr lang="en-US" b="0" i="0" u="none" strike="noStrike" baseline="0" dirty="0">
                    <a:latin typeface="+mj-lt"/>
                  </a:rPr>
                  <a:t> is the distance between departments </a:t>
                </a:r>
                <a:r>
                  <a:rPr lang="en-US" b="0" i="1" u="none" strike="noStrike" baseline="0" dirty="0" err="1">
                    <a:latin typeface="+mj-lt"/>
                  </a:rPr>
                  <a:t>i</a:t>
                </a:r>
                <a:r>
                  <a:rPr lang="en-US" b="0" i="1" u="none" strike="noStrike" baseline="0" dirty="0">
                    <a:latin typeface="+mj-lt"/>
                  </a:rPr>
                  <a:t> </a:t>
                </a:r>
                <a:r>
                  <a:rPr lang="en-US" b="0" i="0" u="none" strike="noStrike" baseline="0" dirty="0">
                    <a:latin typeface="+mj-lt"/>
                  </a:rPr>
                  <a:t>and </a:t>
                </a:r>
                <a:r>
                  <a:rPr lang="en-US" b="0" i="1" u="none" strike="noStrike" baseline="0" dirty="0">
                    <a:latin typeface="+mj-lt"/>
                  </a:rPr>
                  <a:t>j</a:t>
                </a:r>
                <a:r>
                  <a:rPr lang="en-US" b="0" i="0" u="none" strike="noStrike" baseline="0" dirty="0">
                    <a:latin typeface="+mj-lt"/>
                  </a:rPr>
                  <a:t>. </a:t>
                </a:r>
              </a:p>
              <a:p>
                <a:pPr algn="l">
                  <a:lnSpc>
                    <a:spcPct val="130000"/>
                  </a:lnSpc>
                  <a:spcBef>
                    <a:spcPts val="600"/>
                  </a:spcBef>
                  <a:spcAft>
                    <a:spcPts val="600"/>
                  </a:spcAft>
                </a:pPr>
                <a:r>
                  <a:rPr lang="en-US" b="0" i="0" u="none" strike="noStrike" baseline="0" dirty="0">
                    <a:latin typeface="+mj-lt"/>
                  </a:rPr>
                  <a:t>The material handling cost (MHC) is</a:t>
                </a:r>
                <a:endParaRPr lang="en-US" dirty="0">
                  <a:latin typeface="+mj-lt"/>
                </a:endParaRPr>
              </a:p>
            </p:txBody>
          </p:sp>
        </mc:Choice>
        <mc:Fallback xmlns="">
          <p:sp>
            <p:nvSpPr>
              <p:cNvPr id="5" name="TextBox 4">
                <a:extLst>
                  <a:ext uri="{FF2B5EF4-FFF2-40B4-BE49-F238E27FC236}">
                    <a16:creationId xmlns:a16="http://schemas.microsoft.com/office/drawing/2014/main" id="{B8EE0357-9579-0CBF-7E54-490E73D82217}"/>
                  </a:ext>
                </a:extLst>
              </p:cNvPr>
              <p:cNvSpPr txBox="1">
                <a:spLocks noRot="1" noChangeAspect="1" noMove="1" noResize="1" noEditPoints="1" noAdjustHandles="1" noChangeArrowheads="1" noChangeShapeType="1" noTextEdit="1"/>
              </p:cNvSpPr>
              <p:nvPr/>
            </p:nvSpPr>
            <p:spPr>
              <a:xfrm>
                <a:off x="252032" y="1248448"/>
                <a:ext cx="4657573" cy="3093347"/>
              </a:xfrm>
              <a:prstGeom prst="rect">
                <a:avLst/>
              </a:prstGeom>
              <a:blipFill>
                <a:blip r:embed="rId3"/>
                <a:stretch>
                  <a:fillRect l="-1963" b="-374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99444CB-00C5-3134-AF05-9D2452C7EA5C}"/>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92487" y="4623480"/>
            <a:ext cx="4327296" cy="269435"/>
          </a:xfrm>
          <a:prstGeom prst="rect">
            <a:avLst/>
          </a:prstGeom>
        </p:spPr>
      </p:pic>
      <p:pic>
        <p:nvPicPr>
          <p:cNvPr id="15" name="Picture 14" descr="A diagram of a department&#10;&#10;Description automatically generated with medium confidence">
            <a:extLst>
              <a:ext uri="{FF2B5EF4-FFF2-40B4-BE49-F238E27FC236}">
                <a16:creationId xmlns:a16="http://schemas.microsoft.com/office/drawing/2014/main" id="{12D67A58-16B4-3BCA-B6AC-7D4C30EB8B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371" y="937357"/>
            <a:ext cx="7030361" cy="4051395"/>
          </a:xfrm>
          <a:prstGeom prst="rect">
            <a:avLst/>
          </a:prstGeom>
        </p:spPr>
      </p:pic>
    </p:spTree>
    <p:extLst>
      <p:ext uri="{BB962C8B-B14F-4D97-AF65-F5344CB8AC3E}">
        <p14:creationId xmlns:p14="http://schemas.microsoft.com/office/powerpoint/2010/main" val="29860793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3088-92D6-D0DA-E8BE-2D6323C9A4BA}"/>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00CFB742-5143-ADC7-894C-1B82EBF1DAEA}"/>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9FBF4D74-5160-365D-F1B3-EE9F79A75EC3}"/>
              </a:ext>
            </a:extLst>
          </p:cNvPr>
          <p:cNvSpPr txBox="1">
            <a:spLocks noChangeArrowheads="1"/>
          </p:cNvSpPr>
          <p:nvPr/>
        </p:nvSpPr>
        <p:spPr bwMode="auto">
          <a:xfrm>
            <a:off x="0" y="649330"/>
            <a:ext cx="12192000" cy="57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defRPr/>
            </a:pPr>
            <a:r>
              <a:rPr lang="en-US" sz="2600" b="1" dirty="0">
                <a:latin typeface="Garamond" panose="02020404030301010803" pitchFamily="18" charset="0"/>
                <a:cs typeface="Times New Roman" pitchFamily="18" charset="0"/>
              </a:rPr>
              <a:t>Plant Layout Problem (PLP)</a:t>
            </a:r>
            <a:endParaRPr lang="en-CA" sz="2600" dirty="0">
              <a:latin typeface="Garamond" panose="02020404030301010803" pitchFamily="18" charset="0"/>
              <a:cs typeface="Times New Roman" pitchFamily="18" charset="0"/>
            </a:endParaRPr>
          </a:p>
        </p:txBody>
      </p:sp>
      <p:sp>
        <p:nvSpPr>
          <p:cNvPr id="5" name="TextBox 4">
            <a:extLst>
              <a:ext uri="{FF2B5EF4-FFF2-40B4-BE49-F238E27FC236}">
                <a16:creationId xmlns:a16="http://schemas.microsoft.com/office/drawing/2014/main" id="{46DEA111-FBC9-1A84-40F8-28C75B08D6CD}"/>
              </a:ext>
            </a:extLst>
          </p:cNvPr>
          <p:cNvSpPr txBox="1"/>
          <p:nvPr/>
        </p:nvSpPr>
        <p:spPr>
          <a:xfrm>
            <a:off x="252032" y="1248448"/>
            <a:ext cx="4657573" cy="2924327"/>
          </a:xfrm>
          <a:prstGeom prst="rect">
            <a:avLst/>
          </a:prstGeom>
          <a:noFill/>
        </p:spPr>
        <p:txBody>
          <a:bodyPr wrap="square">
            <a:spAutoFit/>
          </a:bodyPr>
          <a:lstStyle/>
          <a:p>
            <a:pPr>
              <a:lnSpc>
                <a:spcPct val="130000"/>
              </a:lnSpc>
              <a:spcBef>
                <a:spcPts val="600"/>
              </a:spcBef>
              <a:spcAft>
                <a:spcPts val="600"/>
              </a:spcAft>
            </a:pPr>
            <a:r>
              <a:rPr lang="en-US" dirty="0">
                <a:latin typeface="+mj-lt"/>
              </a:rPr>
              <a:t>and the total material handling cost (TMHC) is the summation of all the material handling costs inside the material handling cost matrix. In matrix notation, the problem can be formulated as</a:t>
            </a:r>
          </a:p>
        </p:txBody>
      </p:sp>
      <p:pic>
        <p:nvPicPr>
          <p:cNvPr id="14" name="Picture 13">
            <a:extLst>
              <a:ext uri="{FF2B5EF4-FFF2-40B4-BE49-F238E27FC236}">
                <a16:creationId xmlns:a16="http://schemas.microsoft.com/office/drawing/2014/main" id="{BEF2425E-7313-A5D6-6B48-C416F78BC6F3}"/>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92488" y="4429726"/>
            <a:ext cx="4194579" cy="26937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CA1B4CE-A572-ABFB-FBF6-CE48B8D44F46}"/>
                  </a:ext>
                </a:extLst>
              </p:cNvPr>
              <p:cNvSpPr txBox="1"/>
              <p:nvPr/>
            </p:nvSpPr>
            <p:spPr>
              <a:xfrm>
                <a:off x="252032" y="5028844"/>
                <a:ext cx="11939968" cy="1499065"/>
              </a:xfrm>
              <a:prstGeom prst="rect">
                <a:avLst/>
              </a:prstGeom>
              <a:noFill/>
            </p:spPr>
            <p:txBody>
              <a:bodyPr wrap="square">
                <a:spAutoFit/>
              </a:bodyPr>
              <a:lstStyle/>
              <a:p>
                <a:pPr algn="l">
                  <a:lnSpc>
                    <a:spcPct val="130000"/>
                  </a:lnSpc>
                </a:pPr>
                <a:r>
                  <a:rPr lang="en-US" sz="2400" b="0" i="0" u="none" strike="noStrike" baseline="0" dirty="0">
                    <a:latin typeface="+mj-lt"/>
                  </a:rPr>
                  <a:t>where </a:t>
                </a:r>
                <a14:m>
                  <m:oMath xmlns:m="http://schemas.openxmlformats.org/officeDocument/2006/math">
                    <m:r>
                      <a:rPr lang="en-US" sz="2400" b="0" i="1" u="none" strike="noStrike" baseline="0" dirty="0" smtClean="0">
                        <a:latin typeface="Cambria Math" panose="02040503050406030204" pitchFamily="18" charset="0"/>
                      </a:rPr>
                      <m:t>𝑋</m:t>
                    </m:r>
                  </m:oMath>
                </a14:m>
                <a:r>
                  <a:rPr lang="en-US" sz="2400" b="0" i="1" u="none" strike="noStrike" baseline="0" dirty="0">
                    <a:latin typeface="+mj-lt"/>
                  </a:rPr>
                  <a:t> </a:t>
                </a:r>
                <a:r>
                  <a:rPr lang="en-US" sz="2400" b="0" i="0" u="none" strike="noStrike" baseline="0" dirty="0">
                    <a:latin typeface="+mj-lt"/>
                  </a:rPr>
                  <a:t>represents the assignment vector, </a:t>
                </a:r>
                <a14:m>
                  <m:oMath xmlns:m="http://schemas.openxmlformats.org/officeDocument/2006/math">
                    <m:r>
                      <a:rPr lang="en-US" sz="2400" b="0" i="1" u="none" strike="noStrike" baseline="0" dirty="0" smtClean="0">
                        <a:latin typeface="Cambria Math" panose="02040503050406030204" pitchFamily="18" charset="0"/>
                      </a:rPr>
                      <m:t>𝑊</m:t>
                    </m:r>
                  </m:oMath>
                </a14:m>
                <a:r>
                  <a:rPr lang="en-US" sz="2400" b="0" i="1" u="none" strike="noStrike" baseline="0" dirty="0">
                    <a:latin typeface="+mj-lt"/>
                  </a:rPr>
                  <a:t> </a:t>
                </a:r>
                <a:r>
                  <a:rPr lang="en-US" sz="2400" b="0" i="0" u="none" strike="noStrike" baseline="0" dirty="0">
                    <a:latin typeface="+mj-lt"/>
                  </a:rPr>
                  <a:t>is the flow matrix, and </a:t>
                </a:r>
                <a14:m>
                  <m:oMath xmlns:m="http://schemas.openxmlformats.org/officeDocument/2006/math">
                    <m:r>
                      <a:rPr lang="en-US" sz="2400" b="0" i="1" u="none" strike="noStrike" baseline="0" dirty="0" smtClean="0">
                        <a:latin typeface="Cambria Math" panose="02040503050406030204" pitchFamily="18" charset="0"/>
                      </a:rPr>
                      <m:t>𝐷</m:t>
                    </m:r>
                  </m:oMath>
                </a14:m>
                <a:r>
                  <a:rPr lang="en-US" sz="2400" b="0" i="1" u="none" strike="noStrike" baseline="0" dirty="0">
                    <a:latin typeface="+mj-lt"/>
                  </a:rPr>
                  <a:t> </a:t>
                </a:r>
                <a:r>
                  <a:rPr lang="en-US" sz="2400" b="0" i="0" u="none" strike="noStrike" baseline="0" dirty="0">
                    <a:latin typeface="+mj-lt"/>
                  </a:rPr>
                  <a:t>is the distance matrix. Trace is the sum of elements on the main diagonal (from the upper left to the lower right) of the resultant material handling cost matrix.</a:t>
                </a:r>
                <a:endParaRPr lang="en-US" dirty="0">
                  <a:latin typeface="+mj-lt"/>
                </a:endParaRPr>
              </a:p>
            </p:txBody>
          </p:sp>
        </mc:Choice>
        <mc:Fallback xmlns="">
          <p:sp>
            <p:nvSpPr>
              <p:cNvPr id="3" name="TextBox 2">
                <a:extLst>
                  <a:ext uri="{FF2B5EF4-FFF2-40B4-BE49-F238E27FC236}">
                    <a16:creationId xmlns:a16="http://schemas.microsoft.com/office/drawing/2014/main" id="{BCA1B4CE-A572-ABFB-FBF6-CE48B8D44F46}"/>
                  </a:ext>
                </a:extLst>
              </p:cNvPr>
              <p:cNvSpPr txBox="1">
                <a:spLocks noRot="1" noChangeAspect="1" noMove="1" noResize="1" noEditPoints="1" noAdjustHandles="1" noChangeArrowheads="1" noChangeShapeType="1" noTextEdit="1"/>
              </p:cNvSpPr>
              <p:nvPr/>
            </p:nvSpPr>
            <p:spPr>
              <a:xfrm>
                <a:off x="252032" y="5028844"/>
                <a:ext cx="11939968" cy="1499065"/>
              </a:xfrm>
              <a:prstGeom prst="rect">
                <a:avLst/>
              </a:prstGeom>
              <a:blipFill>
                <a:blip r:embed="rId4"/>
                <a:stretch>
                  <a:fillRect l="-766" r="-1378" b="-8537"/>
                </a:stretch>
              </a:blipFill>
            </p:spPr>
            <p:txBody>
              <a:bodyPr/>
              <a:lstStyle/>
              <a:p>
                <a:r>
                  <a:rPr lang="en-US">
                    <a:noFill/>
                  </a:rPr>
                  <a:t> </a:t>
                </a:r>
              </a:p>
            </p:txBody>
          </p:sp>
        </mc:Fallback>
      </mc:AlternateContent>
      <p:pic>
        <p:nvPicPr>
          <p:cNvPr id="4" name="Picture 3" descr="A diagram of a department&#10;&#10;Description automatically generated with medium confidence">
            <a:extLst>
              <a:ext uri="{FF2B5EF4-FFF2-40B4-BE49-F238E27FC236}">
                <a16:creationId xmlns:a16="http://schemas.microsoft.com/office/drawing/2014/main" id="{21307A09-E942-66A8-8A27-9333164C3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371" y="937357"/>
            <a:ext cx="7030361" cy="4051395"/>
          </a:xfrm>
          <a:prstGeom prst="rect">
            <a:avLst/>
          </a:prstGeom>
        </p:spPr>
      </p:pic>
    </p:spTree>
    <p:extLst>
      <p:ext uri="{BB962C8B-B14F-4D97-AF65-F5344CB8AC3E}">
        <p14:creationId xmlns:p14="http://schemas.microsoft.com/office/powerpoint/2010/main" val="122700362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E5424-4C84-6C25-9006-F9B7AC9EF4B9}"/>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9A654BC-8AC3-ED2D-2C36-53711F897F09}"/>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013F4E27-275A-7DF3-6BA2-AA2D66E7028B}"/>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Plant Layout Problem (PLP): </a:t>
            </a:r>
            <a:r>
              <a:rPr lang="en-US" b="1" dirty="0">
                <a:latin typeface="+mj-lt"/>
                <a:cs typeface="Times New Roman" pitchFamily="18" charset="0"/>
              </a:rPr>
              <a:t>Flow Matrix</a:t>
            </a:r>
            <a:endParaRPr lang="en-US" dirty="0">
              <a:latin typeface="+mj-lt"/>
            </a:endParaRPr>
          </a:p>
        </p:txBody>
      </p:sp>
      <p:sp>
        <p:nvSpPr>
          <p:cNvPr id="5" name="TextBox 4">
            <a:extLst>
              <a:ext uri="{FF2B5EF4-FFF2-40B4-BE49-F238E27FC236}">
                <a16:creationId xmlns:a16="http://schemas.microsoft.com/office/drawing/2014/main" id="{D1830CD6-3DD4-EFD9-AC53-8E2198D2B395}"/>
              </a:ext>
            </a:extLst>
          </p:cNvPr>
          <p:cNvSpPr txBox="1"/>
          <p:nvPr/>
        </p:nvSpPr>
        <p:spPr>
          <a:xfrm>
            <a:off x="242796" y="1193032"/>
            <a:ext cx="11939968" cy="954300"/>
          </a:xfrm>
          <a:prstGeom prst="rect">
            <a:avLst/>
          </a:prstGeom>
          <a:noFill/>
        </p:spPr>
        <p:txBody>
          <a:bodyPr wrap="square">
            <a:spAutoFit/>
          </a:bodyPr>
          <a:lstStyle/>
          <a:p>
            <a:pPr algn="justLow">
              <a:lnSpc>
                <a:spcPct val="120000"/>
              </a:lnSpc>
              <a:spcBef>
                <a:spcPts val="600"/>
              </a:spcBef>
              <a:spcAft>
                <a:spcPts val="600"/>
              </a:spcAft>
              <a:tabLst>
                <a:tab pos="171450" algn="l"/>
                <a:tab pos="457200" algn="l"/>
              </a:tabLst>
            </a:pPr>
            <a:r>
              <a:rPr lang="en-US" dirty="0">
                <a:latin typeface="+mj-lt"/>
                <a:cs typeface="Times New Roman" pitchFamily="18" charset="0"/>
              </a:rPr>
              <a:t>Assume that the following flow matrix indicates the flow of products between the different facilities.</a:t>
            </a:r>
            <a:endParaRPr lang="en-US" dirty="0">
              <a:latin typeface="+mj-lt"/>
            </a:endParaRPr>
          </a:p>
        </p:txBody>
      </p:sp>
      <p:sp>
        <p:nvSpPr>
          <p:cNvPr id="60421" name="Rectangle 3"/>
          <p:cNvSpPr>
            <a:spLocks noChangeArrowheads="1"/>
          </p:cNvSpPr>
          <p:nvPr/>
        </p:nvSpPr>
        <p:spPr bwMode="auto">
          <a:xfrm>
            <a:off x="3713018" y="2281589"/>
            <a:ext cx="38862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gn="ctr"/>
            <a:r>
              <a:rPr lang="en-US" sz="2000" b="1" dirty="0">
                <a:latin typeface="+mj-lt"/>
                <a:cs typeface="Times New Roman" pitchFamily="18" charset="0"/>
              </a:rPr>
              <a:t>Flow Matrix</a:t>
            </a:r>
            <a:endParaRPr lang="en-US" sz="2000" dirty="0">
              <a:latin typeface="+mj-lt"/>
            </a:endParaRPr>
          </a:p>
        </p:txBody>
      </p:sp>
      <p:graphicFrame>
        <p:nvGraphicFramePr>
          <p:cNvPr id="2" name="Table 1"/>
          <p:cNvGraphicFramePr>
            <a:graphicFrameLocks noGrp="1"/>
          </p:cNvGraphicFramePr>
          <p:nvPr/>
        </p:nvGraphicFramePr>
        <p:xfrm>
          <a:off x="3027216" y="2745510"/>
          <a:ext cx="5257802" cy="2819397"/>
        </p:xfrm>
        <a:graphic>
          <a:graphicData uri="http://schemas.openxmlformats.org/drawingml/2006/table">
            <a:tbl>
              <a:tblPr rtl="1" firstRow="1" bandRow="1">
                <a:tableStyleId>{5C22544A-7EE6-4342-B048-85BDC9FD1C3A}</a:tableStyleId>
              </a:tblPr>
              <a:tblGrid>
                <a:gridCol w="787993">
                  <a:extLst>
                    <a:ext uri="{9D8B030D-6E8A-4147-A177-3AD203B41FA5}">
                      <a16:colId xmlns:a16="http://schemas.microsoft.com/office/drawing/2014/main" val="20000"/>
                    </a:ext>
                  </a:extLst>
                </a:gridCol>
                <a:gridCol w="787993">
                  <a:extLst>
                    <a:ext uri="{9D8B030D-6E8A-4147-A177-3AD203B41FA5}">
                      <a16:colId xmlns:a16="http://schemas.microsoft.com/office/drawing/2014/main" val="20001"/>
                    </a:ext>
                  </a:extLst>
                </a:gridCol>
                <a:gridCol w="656487">
                  <a:extLst>
                    <a:ext uri="{9D8B030D-6E8A-4147-A177-3AD203B41FA5}">
                      <a16:colId xmlns:a16="http://schemas.microsoft.com/office/drawing/2014/main" val="20002"/>
                    </a:ext>
                  </a:extLst>
                </a:gridCol>
                <a:gridCol w="661350">
                  <a:extLst>
                    <a:ext uri="{9D8B030D-6E8A-4147-A177-3AD203B41FA5}">
                      <a16:colId xmlns:a16="http://schemas.microsoft.com/office/drawing/2014/main" val="20003"/>
                    </a:ext>
                  </a:extLst>
                </a:gridCol>
                <a:gridCol w="787993">
                  <a:extLst>
                    <a:ext uri="{9D8B030D-6E8A-4147-A177-3AD203B41FA5}">
                      <a16:colId xmlns:a16="http://schemas.microsoft.com/office/drawing/2014/main" val="20004"/>
                    </a:ext>
                  </a:extLst>
                </a:gridCol>
                <a:gridCol w="787993">
                  <a:extLst>
                    <a:ext uri="{9D8B030D-6E8A-4147-A177-3AD203B41FA5}">
                      <a16:colId xmlns:a16="http://schemas.microsoft.com/office/drawing/2014/main" val="20005"/>
                    </a:ext>
                  </a:extLst>
                </a:gridCol>
                <a:gridCol w="787993">
                  <a:extLst>
                    <a:ext uri="{9D8B030D-6E8A-4147-A177-3AD203B41FA5}">
                      <a16:colId xmlns:a16="http://schemas.microsoft.com/office/drawing/2014/main" val="20006"/>
                    </a:ext>
                  </a:extLst>
                </a:gridCol>
              </a:tblGrid>
              <a:tr h="402771">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anchor="ctr">
                    <a:solidFill>
                      <a:schemeClr val="tx1"/>
                    </a:solidFill>
                  </a:tcPr>
                </a:tc>
                <a:tc>
                  <a:txBody>
                    <a:bodyPr/>
                    <a:lstStyle/>
                    <a:p>
                      <a:pPr algn="ctr" rtl="0"/>
                      <a:endParaRPr lang="ar-EG" sz="1800" dirty="0">
                        <a:latin typeface="+mj-lt"/>
                      </a:endParaRPr>
                    </a:p>
                  </a:txBody>
                  <a:tcPr anchor="ctr">
                    <a:noFill/>
                  </a:tcPr>
                </a:tc>
                <a:extLst>
                  <a:ext uri="{0D108BD9-81ED-4DB2-BD59-A6C34878D82A}">
                    <a16:rowId xmlns:a16="http://schemas.microsoft.com/office/drawing/2014/main" val="10000"/>
                  </a:ext>
                </a:extLst>
              </a:tr>
              <a:tr h="402771">
                <a:tc>
                  <a:txBody>
                    <a:bodyPr/>
                    <a:lstStyle/>
                    <a:p>
                      <a:pPr algn="ctr">
                        <a:spcAft>
                          <a:spcPts val="0"/>
                        </a:spcAft>
                      </a:pPr>
                      <a:r>
                        <a:rPr lang="es-ES_tradnl" sz="1800" dirty="0">
                          <a:solidFill>
                            <a:srgbClr val="000000"/>
                          </a:solidFill>
                          <a:latin typeface="+mj-lt"/>
                          <a:ea typeface="Times New Roman"/>
                        </a:rPr>
                        <a:t>0</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0</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0</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100</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50</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0</a:t>
                      </a:r>
                      <a:endParaRPr lang="en-US" sz="1800" dirty="0">
                        <a:latin typeface="+mj-lt"/>
                        <a:ea typeface="Times New Roman"/>
                      </a:endParaRPr>
                    </a:p>
                  </a:txBody>
                  <a:tcPr marL="68580" marR="68580" marT="0" marB="0"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1"/>
                  </a:ext>
                </a:extLst>
              </a:tr>
              <a:tr h="402771">
                <a:tc>
                  <a:txBody>
                    <a:bodyPr/>
                    <a:lstStyle/>
                    <a:p>
                      <a:pPr algn="ctr">
                        <a:spcAft>
                          <a:spcPts val="0"/>
                        </a:spcAft>
                      </a:pPr>
                      <a:r>
                        <a:rPr lang="es-ES_tradnl" sz="1800" dirty="0">
                          <a:solidFill>
                            <a:srgbClr val="000000"/>
                          </a:solidFill>
                          <a:latin typeface="+mj-lt"/>
                          <a:ea typeface="Times New Roman"/>
                        </a:rPr>
                        <a:t>90</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100</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25</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35</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0</a:t>
                      </a:r>
                      <a:endParaRPr lang="en-US" sz="1800" dirty="0">
                        <a:latin typeface="+mj-lt"/>
                        <a:ea typeface="Times New Roman"/>
                      </a:endParaRPr>
                    </a:p>
                  </a:txBody>
                  <a:tcPr marL="68580" marR="68580" marT="0" marB="0" anchor="ctr"/>
                </a:tc>
                <a:tc>
                  <a:txBody>
                    <a:bodyPr/>
                    <a:lstStyle/>
                    <a:p>
                      <a:pPr algn="ctr">
                        <a:spcAft>
                          <a:spcPts val="0"/>
                        </a:spcAft>
                      </a:pPr>
                      <a:r>
                        <a:rPr lang="es-ES_tradnl" sz="1800" dirty="0">
                          <a:solidFill>
                            <a:srgbClr val="000000"/>
                          </a:solidFill>
                          <a:latin typeface="+mj-lt"/>
                          <a:ea typeface="Times New Roman"/>
                        </a:rPr>
                        <a:t>0</a:t>
                      </a:r>
                      <a:endParaRPr lang="en-US" sz="1800" dirty="0">
                        <a:latin typeface="+mj-lt"/>
                        <a:ea typeface="Times New Roman"/>
                      </a:endParaRPr>
                    </a:p>
                  </a:txBody>
                  <a:tcPr marL="68580" marR="68580" marT="0" marB="0"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2"/>
                  </a:ext>
                </a:extLst>
              </a:tr>
              <a:tr h="402771">
                <a:tc>
                  <a:txBody>
                    <a:bodyPr/>
                    <a:lstStyle/>
                    <a:p>
                      <a:pPr algn="ctr">
                        <a:spcAft>
                          <a:spcPts val="0"/>
                        </a:spcAft>
                      </a:pPr>
                      <a:r>
                        <a:rPr lang="en-US" sz="1800" dirty="0">
                          <a:latin typeface="+mj-lt"/>
                          <a:ea typeface="Times New Roman"/>
                        </a:rPr>
                        <a:t>25</a:t>
                      </a:r>
                    </a:p>
                  </a:txBody>
                  <a:tcPr marL="68580" marR="68580" marT="0" marB="0" anchor="ctr"/>
                </a:tc>
                <a:tc>
                  <a:txBody>
                    <a:bodyPr/>
                    <a:lstStyle/>
                    <a:p>
                      <a:pPr algn="ctr">
                        <a:spcAft>
                          <a:spcPts val="0"/>
                        </a:spcAft>
                      </a:pPr>
                      <a:r>
                        <a:rPr lang="en-US" sz="1800" dirty="0">
                          <a:latin typeface="+mj-lt"/>
                          <a:ea typeface="Times New Roman"/>
                        </a:rPr>
                        <a:t>75</a:t>
                      </a:r>
                    </a:p>
                  </a:txBody>
                  <a:tcPr marL="68580" marR="68580" marT="0" marB="0" anchor="ctr"/>
                </a:tc>
                <a:tc>
                  <a:txBody>
                    <a:bodyPr/>
                    <a:lstStyle/>
                    <a:p>
                      <a:pPr algn="ctr">
                        <a:spcAft>
                          <a:spcPts val="0"/>
                        </a:spcAft>
                      </a:pPr>
                      <a:r>
                        <a:rPr lang="en-US" sz="1800" dirty="0">
                          <a:latin typeface="+mj-lt"/>
                          <a:ea typeface="Times New Roman"/>
                        </a:rPr>
                        <a:t>60</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a:spcAft>
                          <a:spcPts val="0"/>
                        </a:spcAft>
                      </a:pPr>
                      <a:r>
                        <a:rPr lang="en-US" sz="1800" dirty="0">
                          <a:latin typeface="+mj-lt"/>
                          <a:ea typeface="Times New Roman"/>
                        </a:rPr>
                        <a:t>75</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3"/>
                  </a:ext>
                </a:extLst>
              </a:tr>
              <a:tr h="402771">
                <a:tc>
                  <a:txBody>
                    <a:bodyPr/>
                    <a:lstStyle/>
                    <a:p>
                      <a:pPr algn="ctr">
                        <a:spcAft>
                          <a:spcPts val="0"/>
                        </a:spcAft>
                      </a:pPr>
                      <a:r>
                        <a:rPr lang="en-US" sz="1800" dirty="0">
                          <a:latin typeface="+mj-lt"/>
                          <a:ea typeface="Times New Roman"/>
                        </a:rPr>
                        <a:t>25</a:t>
                      </a:r>
                    </a:p>
                  </a:txBody>
                  <a:tcPr marL="68580" marR="68580" marT="0" marB="0" anchor="ctr"/>
                </a:tc>
                <a:tc>
                  <a:txBody>
                    <a:bodyPr/>
                    <a:lstStyle/>
                    <a:p>
                      <a:pPr algn="ctr">
                        <a:spcAft>
                          <a:spcPts val="0"/>
                        </a:spcAft>
                      </a:pPr>
                      <a:r>
                        <a:rPr lang="en-US" sz="1800" dirty="0">
                          <a:latin typeface="+mj-lt"/>
                          <a:ea typeface="Times New Roman"/>
                        </a:rPr>
                        <a:t>100</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a:spcAft>
                          <a:spcPts val="0"/>
                        </a:spcAft>
                      </a:pPr>
                      <a:r>
                        <a:rPr lang="en-US" sz="1800" dirty="0">
                          <a:latin typeface="+mj-lt"/>
                          <a:ea typeface="Times New Roman"/>
                        </a:rPr>
                        <a:t>50</a:t>
                      </a:r>
                    </a:p>
                  </a:txBody>
                  <a:tcPr marL="68580" marR="68580" marT="0" marB="0" anchor="ctr"/>
                </a:tc>
                <a:tc>
                  <a:txBody>
                    <a:bodyPr/>
                    <a:lstStyle/>
                    <a:p>
                      <a:pPr algn="ctr">
                        <a:spcAft>
                          <a:spcPts val="0"/>
                        </a:spcAft>
                      </a:pPr>
                      <a:r>
                        <a:rPr lang="en-US" sz="1800" dirty="0">
                          <a:latin typeface="+mj-lt"/>
                          <a:ea typeface="Times New Roman"/>
                        </a:rPr>
                        <a:t>50</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4"/>
                  </a:ext>
                </a:extLst>
              </a:tr>
              <a:tr h="402771">
                <a:tc>
                  <a:txBody>
                    <a:bodyPr/>
                    <a:lstStyle/>
                    <a:p>
                      <a:pPr algn="ctr">
                        <a:spcAft>
                          <a:spcPts val="0"/>
                        </a:spcAft>
                      </a:pPr>
                      <a:r>
                        <a:rPr lang="en-US" sz="1800" dirty="0">
                          <a:latin typeface="+mj-lt"/>
                          <a:ea typeface="Times New Roman"/>
                        </a:rPr>
                        <a:t>10</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a:spcAft>
                          <a:spcPts val="0"/>
                        </a:spcAft>
                      </a:pPr>
                      <a:r>
                        <a:rPr lang="en-US" sz="1800" dirty="0">
                          <a:latin typeface="+mj-lt"/>
                          <a:ea typeface="Times New Roman"/>
                        </a:rPr>
                        <a:t>140</a:t>
                      </a:r>
                    </a:p>
                  </a:txBody>
                  <a:tcPr marL="68580" marR="68580" marT="0" marB="0" anchor="ctr"/>
                </a:tc>
                <a:tc>
                  <a:txBody>
                    <a:bodyPr/>
                    <a:lstStyle/>
                    <a:p>
                      <a:pPr algn="ctr">
                        <a:spcAft>
                          <a:spcPts val="0"/>
                        </a:spcAft>
                      </a:pPr>
                      <a:r>
                        <a:rPr lang="en-US" sz="1800" dirty="0">
                          <a:latin typeface="+mj-lt"/>
                          <a:ea typeface="Times New Roman"/>
                        </a:rPr>
                        <a:t>50</a:t>
                      </a:r>
                    </a:p>
                  </a:txBody>
                  <a:tcPr marL="68580" marR="68580" marT="0" marB="0" anchor="ctr"/>
                </a:tc>
                <a:tc>
                  <a:txBody>
                    <a:bodyPr/>
                    <a:lstStyle/>
                    <a:p>
                      <a:pPr algn="ctr">
                        <a:spcAft>
                          <a:spcPts val="0"/>
                        </a:spcAft>
                      </a:pPr>
                      <a:r>
                        <a:rPr lang="en-US" sz="1800" dirty="0">
                          <a:latin typeface="+mj-lt"/>
                          <a:ea typeface="Times New Roman"/>
                        </a:rPr>
                        <a:t>75</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5"/>
                  </a:ext>
                </a:extLst>
              </a:tr>
              <a:tr h="402771">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a:spcAft>
                          <a:spcPts val="0"/>
                        </a:spcAft>
                      </a:pPr>
                      <a:r>
                        <a:rPr lang="en-US" sz="1800" dirty="0">
                          <a:latin typeface="+mj-lt"/>
                          <a:ea typeface="Times New Roman"/>
                        </a:rPr>
                        <a:t>0</a:t>
                      </a:r>
                    </a:p>
                  </a:txBody>
                  <a:tcPr marL="68580" marR="68580" marT="0" marB="0"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2319541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2FBD4-BBA8-317E-F753-0AE08D68BAA1}"/>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7285881C-965E-CADB-7D4E-6C45480E7315}"/>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8E8BA31F-2340-141C-DEEC-3B0172519EBE}"/>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Plant Layout Problem (PLP): </a:t>
            </a:r>
            <a:r>
              <a:rPr lang="en-US" b="1" dirty="0">
                <a:latin typeface="+mj-lt"/>
                <a:cs typeface="Times New Roman" pitchFamily="18" charset="0"/>
              </a:rPr>
              <a:t>Distance Matrix</a:t>
            </a:r>
            <a:endParaRPr lang="en-US" dirty="0">
              <a:latin typeface="+mj-lt"/>
            </a:endParaRPr>
          </a:p>
        </p:txBody>
      </p:sp>
      <p:sp>
        <p:nvSpPr>
          <p:cNvPr id="10" name="Rectangle 9"/>
          <p:cNvSpPr>
            <a:spLocks noChangeArrowheads="1"/>
          </p:cNvSpPr>
          <p:nvPr/>
        </p:nvSpPr>
        <p:spPr bwMode="auto">
          <a:xfrm>
            <a:off x="198580" y="1114426"/>
            <a:ext cx="11993419" cy="146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dirty="0">
                <a:latin typeface="+mj-lt"/>
                <a:cs typeface="Times New Roman" pitchFamily="18" charset="0"/>
              </a:rPr>
              <a:t>The </a:t>
            </a:r>
            <a:r>
              <a:rPr lang="en-US" b="1" dirty="0">
                <a:latin typeface="+mj-lt"/>
                <a:cs typeface="Times New Roman" pitchFamily="18" charset="0"/>
              </a:rPr>
              <a:t>distance matrix </a:t>
            </a:r>
            <a:r>
              <a:rPr lang="en-US" dirty="0">
                <a:latin typeface="+mj-lt"/>
                <a:cs typeface="Times New Roman" pitchFamily="18" charset="0"/>
              </a:rPr>
              <a:t>indicates the distances between the different locations. </a:t>
            </a:r>
          </a:p>
          <a:p>
            <a:pPr>
              <a:lnSpc>
                <a:spcPct val="120000"/>
              </a:lnSpc>
            </a:pPr>
            <a:r>
              <a:rPr lang="en-US" dirty="0">
                <a:latin typeface="+mj-lt"/>
              </a:rPr>
              <a:t>Assuming that we’re moving </a:t>
            </a:r>
            <a:r>
              <a:rPr lang="en-US" b="1" dirty="0">
                <a:latin typeface="+mj-lt"/>
              </a:rPr>
              <a:t>only vertically or horizontally </a:t>
            </a:r>
            <a:r>
              <a:rPr lang="en-US" dirty="0">
                <a:latin typeface="+mj-lt"/>
              </a:rPr>
              <a:t>(</a:t>
            </a:r>
            <a:r>
              <a:rPr lang="en-US" b="1" dirty="0">
                <a:latin typeface="+mj-lt"/>
              </a:rPr>
              <a:t>No diagonal </a:t>
            </a:r>
            <a:r>
              <a:rPr lang="en-US" dirty="0">
                <a:latin typeface="+mj-lt"/>
              </a:rPr>
              <a:t>move). Assume also that if we have 2 paths, we take the </a:t>
            </a:r>
            <a:r>
              <a:rPr lang="en-US" b="1" dirty="0">
                <a:latin typeface="+mj-lt"/>
              </a:rPr>
              <a:t>shortest</a:t>
            </a:r>
            <a:r>
              <a:rPr lang="en-US" dirty="0">
                <a:latin typeface="+mj-lt"/>
              </a:rPr>
              <a:t>. </a:t>
            </a:r>
            <a:r>
              <a:rPr lang="en-US" dirty="0">
                <a:latin typeface="+mj-lt"/>
                <a:cs typeface="Times New Roman" pitchFamily="18" charset="0"/>
              </a:rPr>
              <a:t>The distance matrix in this case is as follows:</a:t>
            </a:r>
            <a:endParaRPr lang="ar-EG" dirty="0">
              <a:latin typeface="+mj-lt"/>
            </a:endParaRPr>
          </a:p>
        </p:txBody>
      </p:sp>
      <p:graphicFrame>
        <p:nvGraphicFramePr>
          <p:cNvPr id="12" name="Table 11"/>
          <p:cNvGraphicFramePr>
            <a:graphicFrameLocks noGrp="1"/>
          </p:cNvGraphicFramePr>
          <p:nvPr/>
        </p:nvGraphicFramePr>
        <p:xfrm>
          <a:off x="6096000" y="3047231"/>
          <a:ext cx="4067173" cy="2595565"/>
        </p:xfrm>
        <a:graphic>
          <a:graphicData uri="http://schemas.openxmlformats.org/drawingml/2006/table">
            <a:tbl>
              <a:tblPr rtl="1" firstRow="1" bandRow="1">
                <a:tableStyleId>{5C22544A-7EE6-4342-B048-85BDC9FD1C3A}</a:tableStyleId>
              </a:tblPr>
              <a:tblGrid>
                <a:gridCol w="609552">
                  <a:extLst>
                    <a:ext uri="{9D8B030D-6E8A-4147-A177-3AD203B41FA5}">
                      <a16:colId xmlns:a16="http://schemas.microsoft.com/office/drawing/2014/main" val="20000"/>
                    </a:ext>
                  </a:extLst>
                </a:gridCol>
                <a:gridCol w="609552">
                  <a:extLst>
                    <a:ext uri="{9D8B030D-6E8A-4147-A177-3AD203B41FA5}">
                      <a16:colId xmlns:a16="http://schemas.microsoft.com/office/drawing/2014/main" val="20001"/>
                    </a:ext>
                  </a:extLst>
                </a:gridCol>
                <a:gridCol w="609552">
                  <a:extLst>
                    <a:ext uri="{9D8B030D-6E8A-4147-A177-3AD203B41FA5}">
                      <a16:colId xmlns:a16="http://schemas.microsoft.com/office/drawing/2014/main" val="20002"/>
                    </a:ext>
                  </a:extLst>
                </a:gridCol>
                <a:gridCol w="409861">
                  <a:extLst>
                    <a:ext uri="{9D8B030D-6E8A-4147-A177-3AD203B41FA5}">
                      <a16:colId xmlns:a16="http://schemas.microsoft.com/office/drawing/2014/main" val="20003"/>
                    </a:ext>
                  </a:extLst>
                </a:gridCol>
                <a:gridCol w="609552">
                  <a:extLst>
                    <a:ext uri="{9D8B030D-6E8A-4147-A177-3AD203B41FA5}">
                      <a16:colId xmlns:a16="http://schemas.microsoft.com/office/drawing/2014/main" val="20004"/>
                    </a:ext>
                  </a:extLst>
                </a:gridCol>
                <a:gridCol w="609552">
                  <a:extLst>
                    <a:ext uri="{9D8B030D-6E8A-4147-A177-3AD203B41FA5}">
                      <a16:colId xmlns:a16="http://schemas.microsoft.com/office/drawing/2014/main" val="20005"/>
                    </a:ext>
                  </a:extLst>
                </a:gridCol>
                <a:gridCol w="609552">
                  <a:extLst>
                    <a:ext uri="{9D8B030D-6E8A-4147-A177-3AD203B41FA5}">
                      <a16:colId xmlns:a16="http://schemas.microsoft.com/office/drawing/2014/main" val="20006"/>
                    </a:ext>
                  </a:extLst>
                </a:gridCol>
              </a:tblGrid>
              <a:tr h="370795">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L="91433" marR="91433" marT="45714" marB="45714"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L="91433" marR="91433" marT="45714" marB="45714"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L="91433" marR="91433" marT="45714" marB="45714"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L="91433" marR="91433" marT="45714" marB="45714"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L="91433" marR="91433" marT="45714" marB="45714"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L="91433" marR="91433" marT="45714" marB="45714" anchor="ctr">
                    <a:solidFill>
                      <a:schemeClr val="tx1"/>
                    </a:solidFill>
                  </a:tcPr>
                </a:tc>
                <a:tc>
                  <a:txBody>
                    <a:bodyPr/>
                    <a:lstStyle/>
                    <a:p>
                      <a:pPr algn="ctr" rtl="0"/>
                      <a:endParaRPr lang="ar-EG" sz="1800" dirty="0">
                        <a:latin typeface="+mj-lt"/>
                      </a:endParaRPr>
                    </a:p>
                  </a:txBody>
                  <a:tcPr marL="91433" marR="91433" marT="45714" marB="45714" anchor="ctr">
                    <a:noFill/>
                  </a:tcPr>
                </a:tc>
                <a:extLst>
                  <a:ext uri="{0D108BD9-81ED-4DB2-BD59-A6C34878D82A}">
                    <a16:rowId xmlns:a16="http://schemas.microsoft.com/office/drawing/2014/main" val="10000"/>
                  </a:ext>
                </a:extLst>
              </a:tr>
              <a:tr h="370795">
                <a:tc>
                  <a:txBody>
                    <a:bodyPr/>
                    <a:lstStyle/>
                    <a:p>
                      <a:pPr algn="ctr" rtl="0"/>
                      <a:r>
                        <a:rPr lang="en-US" sz="1800" dirty="0">
                          <a:latin typeface="+mj-lt"/>
                        </a:rPr>
                        <a:t>3</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0</a:t>
                      </a:r>
                      <a:endParaRPr lang="ar-EG" sz="1800" dirty="0">
                        <a:latin typeface="+mj-lt"/>
                      </a:endParaRPr>
                    </a:p>
                  </a:txBody>
                  <a:tcPr marL="91433" marR="91433" marT="45714" marB="45714"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L="91433" marR="91433" marT="45714" marB="45714" anchor="ctr">
                    <a:solidFill>
                      <a:schemeClr val="tx1"/>
                    </a:solidFill>
                  </a:tcPr>
                </a:tc>
                <a:extLst>
                  <a:ext uri="{0D108BD9-81ED-4DB2-BD59-A6C34878D82A}">
                    <a16:rowId xmlns:a16="http://schemas.microsoft.com/office/drawing/2014/main" val="10001"/>
                  </a:ext>
                </a:extLst>
              </a:tr>
              <a:tr h="370795">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0</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L="91433" marR="91433" marT="45714" marB="45714" anchor="ctr">
                    <a:solidFill>
                      <a:schemeClr val="tx1"/>
                    </a:solidFill>
                  </a:tcPr>
                </a:tc>
                <a:extLst>
                  <a:ext uri="{0D108BD9-81ED-4DB2-BD59-A6C34878D82A}">
                    <a16:rowId xmlns:a16="http://schemas.microsoft.com/office/drawing/2014/main" val="10002"/>
                  </a:ext>
                </a:extLst>
              </a:tr>
              <a:tr h="370795">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3</a:t>
                      </a:r>
                      <a:endParaRPr lang="ar-EG" sz="1800" dirty="0">
                        <a:latin typeface="+mj-lt"/>
                      </a:endParaRPr>
                    </a:p>
                  </a:txBody>
                  <a:tcPr marL="91433" marR="91433" marT="45714" marB="45714" anchor="ctr"/>
                </a:tc>
                <a:tc>
                  <a:txBody>
                    <a:bodyPr/>
                    <a:lstStyle/>
                    <a:p>
                      <a:pPr algn="ctr" rtl="0"/>
                      <a:r>
                        <a:rPr lang="en-US" sz="1800" dirty="0">
                          <a:latin typeface="+mj-lt"/>
                        </a:rPr>
                        <a:t>0</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L="91433" marR="91433" marT="45714" marB="45714" anchor="ctr">
                    <a:solidFill>
                      <a:schemeClr val="tx1"/>
                    </a:solidFill>
                  </a:tcPr>
                </a:tc>
                <a:extLst>
                  <a:ext uri="{0D108BD9-81ED-4DB2-BD59-A6C34878D82A}">
                    <a16:rowId xmlns:a16="http://schemas.microsoft.com/office/drawing/2014/main" val="10003"/>
                  </a:ext>
                </a:extLst>
              </a:tr>
              <a:tr h="370795">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0</a:t>
                      </a:r>
                      <a:endParaRPr lang="ar-EG" sz="1800" dirty="0">
                        <a:latin typeface="+mj-lt"/>
                      </a:endParaRPr>
                    </a:p>
                  </a:txBody>
                  <a:tcPr marL="91433" marR="91433" marT="45714" marB="45714" anchor="ctr"/>
                </a:tc>
                <a:tc>
                  <a:txBody>
                    <a:bodyPr/>
                    <a:lstStyle/>
                    <a:p>
                      <a:pPr algn="ctr" rtl="0"/>
                      <a:r>
                        <a:rPr lang="en-US" sz="1800" dirty="0">
                          <a:latin typeface="+mj-lt"/>
                        </a:rPr>
                        <a:t>3</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L="91433" marR="91433" marT="45714" marB="45714" anchor="ctr">
                    <a:solidFill>
                      <a:schemeClr val="tx1"/>
                    </a:solidFill>
                  </a:tcPr>
                </a:tc>
                <a:extLst>
                  <a:ext uri="{0D108BD9-81ED-4DB2-BD59-A6C34878D82A}">
                    <a16:rowId xmlns:a16="http://schemas.microsoft.com/office/drawing/2014/main" val="10004"/>
                  </a:ext>
                </a:extLst>
              </a:tr>
              <a:tr h="370795">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0</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L="91433" marR="91433" marT="45714" marB="45714" anchor="ctr">
                    <a:solidFill>
                      <a:schemeClr val="tx1"/>
                    </a:solidFill>
                  </a:tcPr>
                </a:tc>
                <a:extLst>
                  <a:ext uri="{0D108BD9-81ED-4DB2-BD59-A6C34878D82A}">
                    <a16:rowId xmlns:a16="http://schemas.microsoft.com/office/drawing/2014/main" val="10005"/>
                  </a:ext>
                </a:extLst>
              </a:tr>
              <a:tr h="370795">
                <a:tc>
                  <a:txBody>
                    <a:bodyPr/>
                    <a:lstStyle/>
                    <a:p>
                      <a:pPr algn="ctr" rtl="0"/>
                      <a:r>
                        <a:rPr lang="en-US" sz="1800" dirty="0">
                          <a:latin typeface="+mj-lt"/>
                        </a:rPr>
                        <a:t>0</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1</a:t>
                      </a:r>
                      <a:endParaRPr lang="ar-EG" sz="1800" dirty="0">
                        <a:latin typeface="+mj-lt"/>
                      </a:endParaRPr>
                    </a:p>
                  </a:txBody>
                  <a:tcPr marL="91433" marR="91433" marT="45714" marB="45714" anchor="ctr"/>
                </a:tc>
                <a:tc>
                  <a:txBody>
                    <a:bodyPr/>
                    <a:lstStyle/>
                    <a:p>
                      <a:pPr algn="ctr" rtl="0"/>
                      <a:r>
                        <a:rPr lang="en-US" sz="1800" dirty="0">
                          <a:latin typeface="+mj-lt"/>
                        </a:rPr>
                        <a:t>2</a:t>
                      </a:r>
                      <a:endParaRPr lang="ar-EG" sz="1800" dirty="0">
                        <a:latin typeface="+mj-lt"/>
                      </a:endParaRPr>
                    </a:p>
                  </a:txBody>
                  <a:tcPr marL="91433" marR="91433" marT="45714" marB="45714" anchor="ctr"/>
                </a:tc>
                <a:tc>
                  <a:txBody>
                    <a:bodyPr/>
                    <a:lstStyle/>
                    <a:p>
                      <a:pPr algn="ctr" rtl="0"/>
                      <a:r>
                        <a:rPr lang="en-US" sz="1800" dirty="0">
                          <a:latin typeface="+mj-lt"/>
                        </a:rPr>
                        <a:t>3</a:t>
                      </a:r>
                      <a:endParaRPr lang="ar-EG" sz="1800" dirty="0">
                        <a:latin typeface="+mj-lt"/>
                      </a:endParaRPr>
                    </a:p>
                  </a:txBody>
                  <a:tcPr marL="91433" marR="91433" marT="45714" marB="45714"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L="91433" marR="91433" marT="45714" marB="45714" anchor="ctr">
                    <a:solidFill>
                      <a:schemeClr val="tx1"/>
                    </a:solidFill>
                  </a:tcP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1647822" y="3763188"/>
          <a:ext cx="3048000" cy="1447800"/>
        </p:xfrm>
        <a:graphic>
          <a:graphicData uri="http://schemas.openxmlformats.org/drawingml/2006/table">
            <a:tbl>
              <a:tblPr/>
              <a:tblGrid>
                <a:gridCol w="104775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tblGrid>
              <a:tr h="723900">
                <a:tc>
                  <a:txBody>
                    <a:bodyPr/>
                    <a:lstStyle/>
                    <a:p>
                      <a:pPr marL="171450" algn="r">
                        <a:spcAft>
                          <a:spcPts val="0"/>
                        </a:spcAft>
                      </a:pPr>
                      <a:endParaRPr lang="en-US" sz="2000" dirty="0">
                        <a:latin typeface="Georgia" pitchFamily="18" charset="0"/>
                        <a:ea typeface="Times New Roman"/>
                      </a:endParaRPr>
                    </a:p>
                    <a:p>
                      <a:pPr marL="171450" algn="r">
                        <a:spcAft>
                          <a:spcPts val="0"/>
                        </a:spcAft>
                      </a:pPr>
                      <a:r>
                        <a:rPr lang="en-US" sz="2000" dirty="0">
                          <a:latin typeface="Georgia" pitchFamily="18" charset="0"/>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900">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dirty="0">
                        <a:latin typeface="Georgia" pitchFamily="18" charset="0"/>
                        <a:ea typeface="Times New Roman"/>
                      </a:endParaRPr>
                    </a:p>
                    <a:p>
                      <a:pPr marL="171450" algn="r">
                        <a:spcAft>
                          <a:spcPts val="0"/>
                        </a:spcAft>
                      </a:pPr>
                      <a:r>
                        <a:rPr lang="en-US" sz="2000" dirty="0">
                          <a:latin typeface="Georgia" pitchFamily="18" charset="0"/>
                          <a:ea typeface="Times New Roman"/>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TextBox 6"/>
          <p:cNvSpPr txBox="1">
            <a:spLocks noChangeArrowheads="1"/>
          </p:cNvSpPr>
          <p:nvPr/>
        </p:nvSpPr>
        <p:spPr bwMode="auto">
          <a:xfrm>
            <a:off x="1916110" y="3875902"/>
            <a:ext cx="393056"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dirty="0">
                <a:latin typeface="+mj-lt"/>
              </a:rPr>
              <a:t>A</a:t>
            </a:r>
            <a:endParaRPr lang="ar-EG" dirty="0">
              <a:latin typeface="+mj-lt"/>
            </a:endParaRPr>
          </a:p>
        </p:txBody>
      </p:sp>
      <p:sp>
        <p:nvSpPr>
          <p:cNvPr id="15" name="TextBox 7"/>
          <p:cNvSpPr txBox="1">
            <a:spLocks noChangeArrowheads="1"/>
          </p:cNvSpPr>
          <p:nvPr/>
        </p:nvSpPr>
        <p:spPr bwMode="auto">
          <a:xfrm>
            <a:off x="2925761" y="3850501"/>
            <a:ext cx="37382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B</a:t>
            </a:r>
            <a:endParaRPr lang="ar-EG">
              <a:latin typeface="+mj-lt"/>
            </a:endParaRPr>
          </a:p>
        </p:txBody>
      </p:sp>
      <p:sp>
        <p:nvSpPr>
          <p:cNvPr id="16" name="TextBox 8"/>
          <p:cNvSpPr txBox="1">
            <a:spLocks noChangeArrowheads="1"/>
          </p:cNvSpPr>
          <p:nvPr/>
        </p:nvSpPr>
        <p:spPr bwMode="auto">
          <a:xfrm>
            <a:off x="3959223" y="3856851"/>
            <a:ext cx="380232"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C</a:t>
            </a:r>
            <a:endParaRPr lang="ar-EG">
              <a:latin typeface="+mj-lt"/>
            </a:endParaRPr>
          </a:p>
        </p:txBody>
      </p:sp>
      <p:sp>
        <p:nvSpPr>
          <p:cNvPr id="17" name="TextBox 9"/>
          <p:cNvSpPr txBox="1">
            <a:spLocks noChangeArrowheads="1"/>
          </p:cNvSpPr>
          <p:nvPr/>
        </p:nvSpPr>
        <p:spPr bwMode="auto">
          <a:xfrm>
            <a:off x="1912936" y="4549001"/>
            <a:ext cx="42191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D</a:t>
            </a:r>
            <a:endParaRPr lang="ar-EG">
              <a:latin typeface="+mj-lt"/>
            </a:endParaRPr>
          </a:p>
        </p:txBody>
      </p:sp>
      <p:sp>
        <p:nvSpPr>
          <p:cNvPr id="18" name="TextBox 10"/>
          <p:cNvSpPr txBox="1">
            <a:spLocks noChangeArrowheads="1"/>
          </p:cNvSpPr>
          <p:nvPr/>
        </p:nvSpPr>
        <p:spPr bwMode="auto">
          <a:xfrm>
            <a:off x="2920998" y="4525189"/>
            <a:ext cx="386644"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E</a:t>
            </a:r>
            <a:endParaRPr lang="ar-EG">
              <a:latin typeface="+mj-lt"/>
            </a:endParaRPr>
          </a:p>
        </p:txBody>
      </p:sp>
      <p:sp>
        <p:nvSpPr>
          <p:cNvPr id="19" name="TextBox 11"/>
          <p:cNvSpPr txBox="1">
            <a:spLocks noChangeArrowheads="1"/>
          </p:cNvSpPr>
          <p:nvPr/>
        </p:nvSpPr>
        <p:spPr bwMode="auto">
          <a:xfrm>
            <a:off x="3954461" y="4531539"/>
            <a:ext cx="35779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F</a:t>
            </a:r>
            <a:endParaRPr lang="ar-EG">
              <a:latin typeface="+mj-lt"/>
            </a:endParaRPr>
          </a:p>
        </p:txBody>
      </p:sp>
      <p:sp>
        <p:nvSpPr>
          <p:cNvPr id="20" name="Striped Right Arrow 19"/>
          <p:cNvSpPr/>
          <p:nvPr/>
        </p:nvSpPr>
        <p:spPr>
          <a:xfrm>
            <a:off x="4905372" y="4271192"/>
            <a:ext cx="838200" cy="45720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Tree>
    <p:extLst>
      <p:ext uri="{BB962C8B-B14F-4D97-AF65-F5344CB8AC3E}">
        <p14:creationId xmlns:p14="http://schemas.microsoft.com/office/powerpoint/2010/main" val="34712522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BCE8A-58A5-6FD2-6B4E-7382840CC4D1}"/>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60B7C335-98BA-E2E7-D7AE-B335F304C722}"/>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7836780A-CD08-605C-AE73-9C7E0FBF2088}"/>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Plant Layout Problem (PLP): </a:t>
            </a:r>
            <a:r>
              <a:rPr lang="en-US" b="1" dirty="0">
                <a:latin typeface="+mj-lt"/>
                <a:cs typeface="Times New Roman" pitchFamily="18" charset="0"/>
              </a:rPr>
              <a:t>Example</a:t>
            </a:r>
            <a:endParaRPr lang="en-US" dirty="0">
              <a:latin typeface="+mj-lt"/>
            </a:endParaRPr>
          </a:p>
        </p:txBody>
      </p:sp>
      <p:sp>
        <p:nvSpPr>
          <p:cNvPr id="62468" name="Rectangle 1"/>
          <p:cNvSpPr>
            <a:spLocks noChangeArrowheads="1"/>
          </p:cNvSpPr>
          <p:nvPr/>
        </p:nvSpPr>
        <p:spPr bwMode="auto">
          <a:xfrm>
            <a:off x="200891" y="2197585"/>
            <a:ext cx="11991109" cy="180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pPr marL="457200" indent="-457200" algn="justLow">
              <a:lnSpc>
                <a:spcPct val="130000"/>
              </a:lnSpc>
              <a:spcBef>
                <a:spcPts val="600"/>
              </a:spcBef>
              <a:spcAft>
                <a:spcPts val="600"/>
              </a:spcAft>
              <a:buFont typeface="Times New Roman" pitchFamily="18" charset="0"/>
              <a:buAutoNum type="arabicPeriod"/>
              <a:tabLst>
                <a:tab pos="171450" algn="l"/>
                <a:tab pos="457200" algn="l"/>
              </a:tabLst>
            </a:pPr>
            <a:r>
              <a:rPr lang="en-US" dirty="0">
                <a:latin typeface="+mj-lt"/>
                <a:cs typeface="Times New Roman" pitchFamily="18" charset="0"/>
              </a:rPr>
              <a:t>Generate an initial solution.</a:t>
            </a:r>
          </a:p>
          <a:p>
            <a:pPr marL="457200" indent="-457200" algn="justLow">
              <a:lnSpc>
                <a:spcPct val="130000"/>
              </a:lnSpc>
              <a:spcBef>
                <a:spcPts val="600"/>
              </a:spcBef>
              <a:spcAft>
                <a:spcPts val="600"/>
              </a:spcAft>
              <a:buFont typeface="Times New Roman" pitchFamily="18" charset="0"/>
              <a:buAutoNum type="arabicPeriod"/>
              <a:tabLst>
                <a:tab pos="171450" algn="l"/>
                <a:tab pos="457200" algn="l"/>
              </a:tabLst>
            </a:pPr>
            <a:r>
              <a:rPr lang="en-US" dirty="0">
                <a:latin typeface="+mj-lt"/>
                <a:cs typeface="Times New Roman" pitchFamily="18" charset="0"/>
              </a:rPr>
              <a:t>Define a suitable neighborhood operator.</a:t>
            </a:r>
          </a:p>
          <a:p>
            <a:pPr marL="457200" indent="-457200" algn="justLow">
              <a:lnSpc>
                <a:spcPct val="130000"/>
              </a:lnSpc>
              <a:spcBef>
                <a:spcPts val="600"/>
              </a:spcBef>
              <a:spcAft>
                <a:spcPts val="600"/>
              </a:spcAft>
              <a:buFont typeface="Times New Roman" pitchFamily="18" charset="0"/>
              <a:buAutoNum type="arabicPeriod"/>
              <a:tabLst>
                <a:tab pos="171450" algn="l"/>
                <a:tab pos="457200" algn="l"/>
              </a:tabLst>
            </a:pPr>
            <a:r>
              <a:rPr lang="en-US" dirty="0">
                <a:latin typeface="+mj-lt"/>
                <a:cs typeface="Times New Roman" pitchFamily="18" charset="0"/>
              </a:rPr>
              <a:t>Define a suitable annealing schedule and perform 2 iterations of SA. </a:t>
            </a:r>
          </a:p>
        </p:txBody>
      </p:sp>
      <p:sp>
        <p:nvSpPr>
          <p:cNvPr id="62469" name="Rectangle 4"/>
          <p:cNvSpPr>
            <a:spLocks noChangeArrowheads="1"/>
          </p:cNvSpPr>
          <p:nvPr/>
        </p:nvSpPr>
        <p:spPr bwMode="auto">
          <a:xfrm>
            <a:off x="200891" y="1132724"/>
            <a:ext cx="11991109" cy="101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Low">
              <a:lnSpc>
                <a:spcPct val="130000"/>
              </a:lnSpc>
              <a:spcBef>
                <a:spcPts val="600"/>
              </a:spcBef>
              <a:spcAft>
                <a:spcPts val="600"/>
              </a:spcAft>
              <a:tabLst>
                <a:tab pos="57150" algn="l"/>
                <a:tab pos="457200" algn="l"/>
              </a:tabLst>
            </a:pPr>
            <a:r>
              <a:rPr lang="en-US" dirty="0">
                <a:latin typeface="+mj-lt"/>
                <a:cs typeface="Times New Roman" pitchFamily="18" charset="0"/>
              </a:rPr>
              <a:t>It is required to </a:t>
            </a:r>
            <a:r>
              <a:rPr lang="en-US" b="1" dirty="0">
                <a:latin typeface="+mj-lt"/>
                <a:cs typeface="Times New Roman" pitchFamily="18" charset="0"/>
              </a:rPr>
              <a:t>allocate</a:t>
            </a:r>
            <a:r>
              <a:rPr lang="en-US" dirty="0">
                <a:latin typeface="+mj-lt"/>
                <a:cs typeface="Times New Roman" pitchFamily="18" charset="0"/>
              </a:rPr>
              <a:t> the six departments to the six locations to minimize the </a:t>
            </a:r>
            <a:r>
              <a:rPr lang="en-US" b="1" dirty="0">
                <a:latin typeface="+mj-lt"/>
                <a:cs typeface="Times New Roman" pitchFamily="18" charset="0"/>
              </a:rPr>
              <a:t>Total Material Handling Cost (TMHC)</a:t>
            </a:r>
            <a:r>
              <a:rPr lang="en-US" dirty="0">
                <a:latin typeface="+mj-lt"/>
                <a:cs typeface="Times New Roman" pitchFamily="18" charset="0"/>
              </a:rPr>
              <a:t>. </a:t>
            </a:r>
          </a:p>
        </p:txBody>
      </p:sp>
    </p:spTree>
    <p:extLst>
      <p:ext uri="{BB962C8B-B14F-4D97-AF65-F5344CB8AC3E}">
        <p14:creationId xmlns:p14="http://schemas.microsoft.com/office/powerpoint/2010/main" val="41519785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0" y="659166"/>
            <a:ext cx="12192000"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4163" indent="-284163">
              <a:lnSpc>
                <a:spcPct val="120000"/>
              </a:lnSpc>
              <a:spcBef>
                <a:spcPts val="600"/>
              </a:spcBef>
              <a:spcAft>
                <a:spcPts val="600"/>
              </a:spcAft>
              <a:buFont typeface="Arial" charset="0"/>
              <a:buChar char="•"/>
            </a:pPr>
            <a:r>
              <a:rPr lang="en-US" dirty="0">
                <a:latin typeface="Garamond" panose="02020404030301010803" pitchFamily="18" charset="0"/>
              </a:rPr>
              <a:t>To ensure that this </a:t>
            </a:r>
            <a:r>
              <a:rPr lang="en-US" b="1" dirty="0">
                <a:latin typeface="Garamond" panose="02020404030301010803" pitchFamily="18" charset="0"/>
              </a:rPr>
              <a:t>alignment</a:t>
            </a:r>
            <a:r>
              <a:rPr lang="en-US" dirty="0">
                <a:latin typeface="Garamond" panose="02020404030301010803" pitchFamily="18" charset="0"/>
              </a:rPr>
              <a:t> is obtained, cooling must occur at a </a:t>
            </a:r>
            <a:r>
              <a:rPr lang="en-US" b="1" dirty="0">
                <a:latin typeface="Garamond" panose="02020404030301010803" pitchFamily="18" charset="0"/>
              </a:rPr>
              <a:t>sufficiently slow rate</a:t>
            </a:r>
            <a:r>
              <a:rPr lang="en-US" dirty="0">
                <a:latin typeface="Garamond" panose="02020404030301010803" pitchFamily="18" charset="0"/>
              </a:rPr>
              <a:t>. </a:t>
            </a:r>
          </a:p>
          <a:p>
            <a:pPr marL="284163" indent="-284163">
              <a:lnSpc>
                <a:spcPct val="120000"/>
              </a:lnSpc>
              <a:spcBef>
                <a:spcPts val="600"/>
              </a:spcBef>
              <a:spcAft>
                <a:spcPts val="600"/>
              </a:spcAft>
              <a:buFont typeface="Arial" charset="0"/>
              <a:buChar char="•"/>
            </a:pPr>
            <a:r>
              <a:rPr lang="en-US" dirty="0">
                <a:latin typeface="Garamond" panose="02020404030301010803" pitchFamily="18" charset="0"/>
              </a:rPr>
              <a:t>If the substance is cooled at a </a:t>
            </a:r>
            <a:r>
              <a:rPr lang="en-US" b="1" dirty="0">
                <a:latin typeface="Garamond" panose="02020404030301010803" pitchFamily="18" charset="0"/>
              </a:rPr>
              <a:t>too rapid rate</a:t>
            </a:r>
            <a:r>
              <a:rPr lang="en-US" dirty="0">
                <a:latin typeface="Garamond" panose="02020404030301010803" pitchFamily="18" charset="0"/>
              </a:rPr>
              <a:t>, an </a:t>
            </a:r>
            <a:r>
              <a:rPr lang="en-US" b="1" dirty="0">
                <a:latin typeface="Garamond" panose="02020404030301010803" pitchFamily="18" charset="0"/>
              </a:rPr>
              <a:t>amorphous state </a:t>
            </a:r>
            <a:r>
              <a:rPr lang="en-US" dirty="0">
                <a:latin typeface="Garamond" panose="02020404030301010803" pitchFamily="18" charset="0"/>
              </a:rPr>
              <a:t>may be reached.</a:t>
            </a:r>
          </a:p>
        </p:txBody>
      </p:sp>
      <p:pic>
        <p:nvPicPr>
          <p:cNvPr id="185346" name="Picture 2" desc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209800"/>
            <a:ext cx="4915416"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6629400" y="5648254"/>
            <a:ext cx="491541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dirty="0">
                <a:latin typeface="Garamond" panose="02020404030301010803" pitchFamily="18" charset="0"/>
              </a:rPr>
              <a:t>Amorphous metal with a disordered atomic scale structure</a:t>
            </a:r>
          </a:p>
        </p:txBody>
      </p:sp>
      <p:pic>
        <p:nvPicPr>
          <p:cNvPr id="185350" name="Picture 6" descr="http://www.google.com.eg/url?source=imglanding&amp;ct=img&amp;q=http://img.mit.edu/newsoffice/images/article_images/original/20120202170009-1.jpg&amp;sa=X&amp;ei=XTJoT-uSCorpObyU7ZsK&amp;ved=0CAsQ8wc&amp;usg=AFQjCNEp_o4NbkW3JpkEu7wIaF9yFtSaN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1" y="2212904"/>
            <a:ext cx="4291680" cy="342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628650" y="5638800"/>
            <a:ext cx="42481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dirty="0">
                <a:latin typeface="Garamond" panose="02020404030301010803" pitchFamily="18" charset="0"/>
              </a:rPr>
              <a:t>A metal with crystalline structure</a:t>
            </a:r>
          </a:p>
        </p:txBody>
      </p:sp>
      <p:sp>
        <p:nvSpPr>
          <p:cNvPr id="11" name="Striped Right Arrow 10"/>
          <p:cNvSpPr/>
          <p:nvPr/>
        </p:nvSpPr>
        <p:spPr>
          <a:xfrm>
            <a:off x="5743316" y="3746429"/>
            <a:ext cx="762000" cy="45720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Striped Right Arrow 11"/>
          <p:cNvSpPr/>
          <p:nvPr/>
        </p:nvSpPr>
        <p:spPr>
          <a:xfrm rot="10800000">
            <a:off x="4981316" y="3746429"/>
            <a:ext cx="762000" cy="45720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Physical Annealing</a:t>
            </a:r>
            <a:endParaRPr lang="en-US" sz="3600" b="1" dirty="0">
              <a:solidFill>
                <a:schemeClr val="tx1"/>
              </a:solidFill>
              <a:latin typeface="Garamond" panose="02020404030301010803" pitchFamily="18" charset="0"/>
            </a:endParaRPr>
          </a:p>
        </p:txBody>
      </p:sp>
    </p:spTree>
    <p:extLst>
      <p:ext uri="{BB962C8B-B14F-4D97-AF65-F5344CB8AC3E}">
        <p14:creationId xmlns:p14="http://schemas.microsoft.com/office/powerpoint/2010/main" val="31630156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FD533-8ACB-B579-B47E-04B98B56A838}"/>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A244816-B017-F745-28F9-26AE77809652}"/>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92E0918C-FE14-47E1-FB80-8884FE4A16ED}"/>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Initial Solution</a:t>
            </a:r>
            <a:endParaRPr lang="en-US" dirty="0">
              <a:latin typeface="+mj-lt"/>
            </a:endParaRPr>
          </a:p>
        </p:txBody>
      </p:sp>
      <p:graphicFrame>
        <p:nvGraphicFramePr>
          <p:cNvPr id="2" name="Table 1"/>
          <p:cNvGraphicFramePr>
            <a:graphicFrameLocks noGrp="1"/>
          </p:cNvGraphicFramePr>
          <p:nvPr/>
        </p:nvGraphicFramePr>
        <p:xfrm>
          <a:off x="1311563" y="1415473"/>
          <a:ext cx="3048000" cy="1447800"/>
        </p:xfrm>
        <a:graphic>
          <a:graphicData uri="http://schemas.openxmlformats.org/drawingml/2006/table">
            <a:tbl>
              <a:tblPr/>
              <a:tblGrid>
                <a:gridCol w="104775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tblGrid>
              <a:tr h="723900">
                <a:tc>
                  <a:txBody>
                    <a:bodyPr/>
                    <a:lstStyle/>
                    <a:p>
                      <a:pPr marL="171450" algn="r">
                        <a:spcAft>
                          <a:spcPts val="0"/>
                        </a:spcAft>
                      </a:pPr>
                      <a:endParaRPr lang="en-US" sz="2000" dirty="0">
                        <a:latin typeface="Georgia" pitchFamily="18" charset="0"/>
                        <a:ea typeface="Times New Roman"/>
                      </a:endParaRPr>
                    </a:p>
                    <a:p>
                      <a:pPr marL="171450" algn="r">
                        <a:spcAft>
                          <a:spcPts val="0"/>
                        </a:spcAft>
                      </a:pPr>
                      <a:r>
                        <a:rPr lang="en-US" sz="2000" dirty="0">
                          <a:latin typeface="Georgia" pitchFamily="18" charset="0"/>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900">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dirty="0">
                        <a:latin typeface="Georgia" pitchFamily="18" charset="0"/>
                        <a:ea typeface="Times New Roman"/>
                      </a:endParaRPr>
                    </a:p>
                    <a:p>
                      <a:pPr marL="171450" algn="r">
                        <a:spcAft>
                          <a:spcPts val="0"/>
                        </a:spcAft>
                      </a:pPr>
                      <a:r>
                        <a:rPr lang="en-US" sz="2000" dirty="0">
                          <a:latin typeface="Georgia" pitchFamily="18" charset="0"/>
                          <a:ea typeface="Times New Roman"/>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3506" name="TextBox 6"/>
          <p:cNvSpPr txBox="1">
            <a:spLocks noChangeArrowheads="1"/>
          </p:cNvSpPr>
          <p:nvPr/>
        </p:nvSpPr>
        <p:spPr bwMode="auto">
          <a:xfrm>
            <a:off x="1579851" y="1528187"/>
            <a:ext cx="393056"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A</a:t>
            </a:r>
            <a:endParaRPr lang="ar-EG">
              <a:latin typeface="+mj-lt"/>
            </a:endParaRPr>
          </a:p>
        </p:txBody>
      </p:sp>
      <p:sp>
        <p:nvSpPr>
          <p:cNvPr id="63507" name="TextBox 7"/>
          <p:cNvSpPr txBox="1">
            <a:spLocks noChangeArrowheads="1"/>
          </p:cNvSpPr>
          <p:nvPr/>
        </p:nvSpPr>
        <p:spPr bwMode="auto">
          <a:xfrm>
            <a:off x="2589502" y="1502786"/>
            <a:ext cx="37382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B</a:t>
            </a:r>
            <a:endParaRPr lang="ar-EG">
              <a:latin typeface="+mj-lt"/>
            </a:endParaRPr>
          </a:p>
        </p:txBody>
      </p:sp>
      <p:sp>
        <p:nvSpPr>
          <p:cNvPr id="63508" name="TextBox 8"/>
          <p:cNvSpPr txBox="1">
            <a:spLocks noChangeArrowheads="1"/>
          </p:cNvSpPr>
          <p:nvPr/>
        </p:nvSpPr>
        <p:spPr bwMode="auto">
          <a:xfrm>
            <a:off x="3622964" y="1509136"/>
            <a:ext cx="380232"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C</a:t>
            </a:r>
            <a:endParaRPr lang="ar-EG">
              <a:latin typeface="+mj-lt"/>
            </a:endParaRPr>
          </a:p>
        </p:txBody>
      </p:sp>
      <p:sp>
        <p:nvSpPr>
          <p:cNvPr id="63509" name="TextBox 9"/>
          <p:cNvSpPr txBox="1">
            <a:spLocks noChangeArrowheads="1"/>
          </p:cNvSpPr>
          <p:nvPr/>
        </p:nvSpPr>
        <p:spPr bwMode="auto">
          <a:xfrm>
            <a:off x="1576677" y="2201286"/>
            <a:ext cx="42191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D</a:t>
            </a:r>
            <a:endParaRPr lang="ar-EG">
              <a:latin typeface="+mj-lt"/>
            </a:endParaRPr>
          </a:p>
        </p:txBody>
      </p:sp>
      <p:sp>
        <p:nvSpPr>
          <p:cNvPr id="63510" name="TextBox 10"/>
          <p:cNvSpPr txBox="1">
            <a:spLocks noChangeArrowheads="1"/>
          </p:cNvSpPr>
          <p:nvPr/>
        </p:nvSpPr>
        <p:spPr bwMode="auto">
          <a:xfrm>
            <a:off x="2584739" y="2177474"/>
            <a:ext cx="386644"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E</a:t>
            </a:r>
            <a:endParaRPr lang="ar-EG">
              <a:latin typeface="+mj-lt"/>
            </a:endParaRPr>
          </a:p>
        </p:txBody>
      </p:sp>
      <p:sp>
        <p:nvSpPr>
          <p:cNvPr id="63511" name="TextBox 11"/>
          <p:cNvSpPr txBox="1">
            <a:spLocks noChangeArrowheads="1"/>
          </p:cNvSpPr>
          <p:nvPr/>
        </p:nvSpPr>
        <p:spPr bwMode="auto">
          <a:xfrm>
            <a:off x="3618202" y="2183824"/>
            <a:ext cx="35779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F</a:t>
            </a:r>
            <a:endParaRPr lang="ar-EG">
              <a:latin typeface="+mj-lt"/>
            </a:endParaRPr>
          </a:p>
        </p:txBody>
      </p:sp>
      <p:graphicFrame>
        <p:nvGraphicFramePr>
          <p:cNvPr id="13" name="Table 12"/>
          <p:cNvGraphicFramePr>
            <a:graphicFrameLocks noGrp="1"/>
          </p:cNvGraphicFramePr>
          <p:nvPr/>
        </p:nvGraphicFramePr>
        <p:xfrm>
          <a:off x="4892963" y="1740911"/>
          <a:ext cx="5105400" cy="741362"/>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1">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1">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sp>
        <p:nvSpPr>
          <p:cNvPr id="3" name="Text Box 12">
            <a:extLst>
              <a:ext uri="{FF2B5EF4-FFF2-40B4-BE49-F238E27FC236}">
                <a16:creationId xmlns:a16="http://schemas.microsoft.com/office/drawing/2014/main" id="{C095393A-7CE6-9D8B-A058-53BDA94B5665}"/>
              </a:ext>
            </a:extLst>
          </p:cNvPr>
          <p:cNvSpPr txBox="1">
            <a:spLocks noChangeArrowheads="1"/>
          </p:cNvSpPr>
          <p:nvPr/>
        </p:nvSpPr>
        <p:spPr bwMode="auto">
          <a:xfrm>
            <a:off x="-4615" y="3350971"/>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Distance Matrix</a:t>
            </a:r>
            <a:endParaRPr lang="en-US" dirty="0">
              <a:latin typeface="+mj-lt"/>
            </a:endParaRPr>
          </a:p>
        </p:txBody>
      </p:sp>
      <p:graphicFrame>
        <p:nvGraphicFramePr>
          <p:cNvPr id="16" name="Table 15"/>
          <p:cNvGraphicFramePr>
            <a:graphicFrameLocks noGrp="1"/>
          </p:cNvGraphicFramePr>
          <p:nvPr/>
        </p:nvGraphicFramePr>
        <p:xfrm>
          <a:off x="1311563" y="4032030"/>
          <a:ext cx="4267200" cy="2595565"/>
        </p:xfrm>
        <a:graphic>
          <a:graphicData uri="http://schemas.openxmlformats.org/drawingml/2006/table">
            <a:tbl>
              <a:tblPr rtl="1"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795">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T="45714" marB="45714"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T="45714" marB="45714"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T="45714" marB="45714"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T="45714" marB="45714"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T="45714" marB="45714"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T="45714" marB="45714" anchor="ctr">
                    <a:solidFill>
                      <a:schemeClr val="tx1"/>
                    </a:solidFill>
                  </a:tcPr>
                </a:tc>
                <a:tc>
                  <a:txBody>
                    <a:bodyPr/>
                    <a:lstStyle/>
                    <a:p>
                      <a:pPr algn="ctr" rtl="0"/>
                      <a:endParaRPr lang="ar-EG" sz="1800" dirty="0">
                        <a:latin typeface="+mj-lt"/>
                      </a:endParaRPr>
                    </a:p>
                  </a:txBody>
                  <a:tcPr marT="45714" marB="45714" anchor="ctr">
                    <a:noFill/>
                  </a:tcPr>
                </a:tc>
                <a:extLst>
                  <a:ext uri="{0D108BD9-81ED-4DB2-BD59-A6C34878D82A}">
                    <a16:rowId xmlns:a16="http://schemas.microsoft.com/office/drawing/2014/main" val="10000"/>
                  </a:ext>
                </a:extLst>
              </a:tr>
              <a:tr h="370795">
                <a:tc>
                  <a:txBody>
                    <a:bodyPr/>
                    <a:lstStyle/>
                    <a:p>
                      <a:pPr algn="ctr" rtl="0"/>
                      <a:r>
                        <a:rPr lang="en-US" sz="1800" dirty="0">
                          <a:latin typeface="+mj-lt"/>
                        </a:rPr>
                        <a:t>3</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0</a:t>
                      </a:r>
                      <a:endParaRPr lang="ar-EG" sz="1800" dirty="0">
                        <a:latin typeface="+mj-lt"/>
                      </a:endParaRPr>
                    </a:p>
                  </a:txBody>
                  <a:tcPr marT="45714" marB="45714"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T="45714" marB="45714" anchor="ctr">
                    <a:solidFill>
                      <a:schemeClr val="tx1"/>
                    </a:solidFill>
                  </a:tcPr>
                </a:tc>
                <a:extLst>
                  <a:ext uri="{0D108BD9-81ED-4DB2-BD59-A6C34878D82A}">
                    <a16:rowId xmlns:a16="http://schemas.microsoft.com/office/drawing/2014/main" val="10001"/>
                  </a:ext>
                </a:extLst>
              </a:tr>
              <a:tr h="370795">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0</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T="45714" marB="45714" anchor="ctr">
                    <a:solidFill>
                      <a:schemeClr val="tx1"/>
                    </a:solidFill>
                  </a:tcPr>
                </a:tc>
                <a:extLst>
                  <a:ext uri="{0D108BD9-81ED-4DB2-BD59-A6C34878D82A}">
                    <a16:rowId xmlns:a16="http://schemas.microsoft.com/office/drawing/2014/main" val="10002"/>
                  </a:ext>
                </a:extLst>
              </a:tr>
              <a:tr h="370795">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3</a:t>
                      </a:r>
                      <a:endParaRPr lang="ar-EG" sz="1800" dirty="0">
                        <a:latin typeface="+mj-lt"/>
                      </a:endParaRPr>
                    </a:p>
                  </a:txBody>
                  <a:tcPr marT="45714" marB="45714" anchor="ctr"/>
                </a:tc>
                <a:tc>
                  <a:txBody>
                    <a:bodyPr/>
                    <a:lstStyle/>
                    <a:p>
                      <a:pPr algn="ctr" rtl="0"/>
                      <a:r>
                        <a:rPr lang="en-US" sz="1800" dirty="0">
                          <a:latin typeface="+mj-lt"/>
                        </a:rPr>
                        <a:t>0</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T="45714" marB="45714" anchor="ctr">
                    <a:solidFill>
                      <a:schemeClr val="tx1"/>
                    </a:solidFill>
                  </a:tcPr>
                </a:tc>
                <a:extLst>
                  <a:ext uri="{0D108BD9-81ED-4DB2-BD59-A6C34878D82A}">
                    <a16:rowId xmlns:a16="http://schemas.microsoft.com/office/drawing/2014/main" val="10003"/>
                  </a:ext>
                </a:extLst>
              </a:tr>
              <a:tr h="370795">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0</a:t>
                      </a:r>
                      <a:endParaRPr lang="ar-EG" sz="1800" dirty="0">
                        <a:latin typeface="+mj-lt"/>
                      </a:endParaRPr>
                    </a:p>
                  </a:txBody>
                  <a:tcPr marT="45714" marB="45714" anchor="ctr"/>
                </a:tc>
                <a:tc>
                  <a:txBody>
                    <a:bodyPr/>
                    <a:lstStyle/>
                    <a:p>
                      <a:pPr algn="ctr" rtl="0"/>
                      <a:r>
                        <a:rPr lang="en-US" sz="1800" dirty="0">
                          <a:latin typeface="+mj-lt"/>
                        </a:rPr>
                        <a:t>3</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T="45714" marB="45714" anchor="ctr">
                    <a:solidFill>
                      <a:schemeClr val="tx1"/>
                    </a:solidFill>
                  </a:tcPr>
                </a:tc>
                <a:extLst>
                  <a:ext uri="{0D108BD9-81ED-4DB2-BD59-A6C34878D82A}">
                    <a16:rowId xmlns:a16="http://schemas.microsoft.com/office/drawing/2014/main" val="10004"/>
                  </a:ext>
                </a:extLst>
              </a:tr>
              <a:tr h="370795">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0</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T="45714" marB="45714" anchor="ctr">
                    <a:solidFill>
                      <a:schemeClr val="tx1"/>
                    </a:solidFill>
                  </a:tcPr>
                </a:tc>
                <a:extLst>
                  <a:ext uri="{0D108BD9-81ED-4DB2-BD59-A6C34878D82A}">
                    <a16:rowId xmlns:a16="http://schemas.microsoft.com/office/drawing/2014/main" val="10005"/>
                  </a:ext>
                </a:extLst>
              </a:tr>
              <a:tr h="370795">
                <a:tc>
                  <a:txBody>
                    <a:bodyPr/>
                    <a:lstStyle/>
                    <a:p>
                      <a:pPr algn="ctr" rtl="0"/>
                      <a:r>
                        <a:rPr lang="en-US" sz="1800" dirty="0">
                          <a:latin typeface="+mj-lt"/>
                        </a:rPr>
                        <a:t>0</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1</a:t>
                      </a:r>
                      <a:endParaRPr lang="ar-EG" sz="1800" dirty="0">
                        <a:latin typeface="+mj-lt"/>
                      </a:endParaRPr>
                    </a:p>
                  </a:txBody>
                  <a:tcPr marT="45714" marB="45714" anchor="ctr"/>
                </a:tc>
                <a:tc>
                  <a:txBody>
                    <a:bodyPr/>
                    <a:lstStyle/>
                    <a:p>
                      <a:pPr algn="ctr" rtl="0"/>
                      <a:r>
                        <a:rPr lang="en-US" sz="1800" dirty="0">
                          <a:latin typeface="+mj-lt"/>
                        </a:rPr>
                        <a:t>2</a:t>
                      </a:r>
                      <a:endParaRPr lang="ar-EG" sz="1800" dirty="0">
                        <a:latin typeface="+mj-lt"/>
                      </a:endParaRPr>
                    </a:p>
                  </a:txBody>
                  <a:tcPr marT="45714" marB="45714" anchor="ctr"/>
                </a:tc>
                <a:tc>
                  <a:txBody>
                    <a:bodyPr/>
                    <a:lstStyle/>
                    <a:p>
                      <a:pPr algn="ctr" rtl="0"/>
                      <a:r>
                        <a:rPr lang="en-US" sz="1800" dirty="0">
                          <a:latin typeface="+mj-lt"/>
                        </a:rPr>
                        <a:t>3</a:t>
                      </a:r>
                      <a:endParaRPr lang="ar-EG" sz="1800" dirty="0">
                        <a:latin typeface="+mj-lt"/>
                      </a:endParaRPr>
                    </a:p>
                  </a:txBody>
                  <a:tcPr marT="45714" marB="45714"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T="45714" marB="45714" anchor="ctr">
                    <a:solidFill>
                      <a:schemeClr val="tx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2039177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924C1-8C74-43DC-267E-B442BA86D64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C2710E0-3D3C-3BEC-8D59-785EE63C4FD9}"/>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37EF4FB3-B08E-4747-F900-205DDAD5EB36}"/>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Initial Solution</a:t>
            </a:r>
          </a:p>
        </p:txBody>
      </p:sp>
      <p:graphicFrame>
        <p:nvGraphicFramePr>
          <p:cNvPr id="18" name="Table 17">
            <a:extLst>
              <a:ext uri="{FF2B5EF4-FFF2-40B4-BE49-F238E27FC236}">
                <a16:creationId xmlns:a16="http://schemas.microsoft.com/office/drawing/2014/main" id="{D4C7931D-C571-5B5B-8DFC-3CD4E9A11564}"/>
              </a:ext>
            </a:extLst>
          </p:cNvPr>
          <p:cNvGraphicFramePr>
            <a:graphicFrameLocks noGrp="1"/>
          </p:cNvGraphicFramePr>
          <p:nvPr/>
        </p:nvGraphicFramePr>
        <p:xfrm>
          <a:off x="360218" y="4001656"/>
          <a:ext cx="3733800" cy="2560635"/>
        </p:xfrm>
        <a:graphic>
          <a:graphicData uri="http://schemas.openxmlformats.org/drawingml/2006/table">
            <a:tbl>
              <a:tblPr rtl="1"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tblGrid>
              <a:tr h="365805">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T="45726" marB="45726" anchor="ctr">
                    <a:solidFill>
                      <a:schemeClr val="tx1"/>
                    </a:solidFill>
                  </a:tcPr>
                </a:tc>
                <a:tc>
                  <a:txBody>
                    <a:bodyPr/>
                    <a:lstStyle/>
                    <a:p>
                      <a:pPr algn="ctr" rtl="0"/>
                      <a:endParaRPr lang="ar-EG" sz="1800" dirty="0">
                        <a:latin typeface="+mj-lt"/>
                      </a:endParaRPr>
                    </a:p>
                  </a:txBody>
                  <a:tcPr marT="45726" marB="45726" anchor="ctr">
                    <a:noFill/>
                  </a:tcPr>
                </a:tc>
                <a:extLst>
                  <a:ext uri="{0D108BD9-81ED-4DB2-BD59-A6C34878D82A}">
                    <a16:rowId xmlns:a16="http://schemas.microsoft.com/office/drawing/2014/main" val="10000"/>
                  </a:ext>
                </a:extLst>
              </a:tr>
              <a:tr h="365805">
                <a:tc>
                  <a:txBody>
                    <a:bodyPr/>
                    <a:lstStyle/>
                    <a:p>
                      <a:pPr algn="ctr" rtl="0"/>
                      <a:r>
                        <a:rPr lang="en-US" sz="1800" dirty="0">
                          <a:latin typeface="+mj-lt"/>
                        </a:rPr>
                        <a:t>3</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1"/>
                  </a:ext>
                </a:extLst>
              </a:tr>
              <a:tr h="365805">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2"/>
                  </a:ext>
                </a:extLst>
              </a:tr>
              <a:tr h="365805">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3</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3"/>
                  </a:ext>
                </a:extLst>
              </a:tr>
              <a:tr h="365805">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3</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4"/>
                  </a:ext>
                </a:extLst>
              </a:tr>
              <a:tr h="365805">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5"/>
                  </a:ext>
                </a:extLst>
              </a:tr>
              <a:tr h="365805">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1</a:t>
                      </a:r>
                      <a:endParaRPr lang="ar-EG" sz="1800" dirty="0">
                        <a:latin typeface="+mj-lt"/>
                      </a:endParaRPr>
                    </a:p>
                  </a:txBody>
                  <a:tcPr marT="45726" marB="45726" anchor="ctr"/>
                </a:tc>
                <a:tc>
                  <a:txBody>
                    <a:bodyPr/>
                    <a:lstStyle/>
                    <a:p>
                      <a:pPr algn="ctr" rtl="0"/>
                      <a:r>
                        <a:rPr lang="en-US" sz="1800" dirty="0">
                          <a:latin typeface="+mj-lt"/>
                        </a:rPr>
                        <a:t>2</a:t>
                      </a:r>
                      <a:endParaRPr lang="ar-EG" sz="1800" dirty="0">
                        <a:latin typeface="+mj-lt"/>
                      </a:endParaRPr>
                    </a:p>
                  </a:txBody>
                  <a:tcPr marT="45726" marB="45726" anchor="ctr"/>
                </a:tc>
                <a:tc>
                  <a:txBody>
                    <a:bodyPr/>
                    <a:lstStyle/>
                    <a:p>
                      <a:pPr algn="ctr" rtl="0"/>
                      <a:r>
                        <a:rPr lang="en-US" sz="1800" dirty="0">
                          <a:latin typeface="+mj-lt"/>
                        </a:rPr>
                        <a:t>3</a:t>
                      </a:r>
                      <a:endParaRPr lang="ar-EG" sz="1800" dirty="0">
                        <a:latin typeface="+mj-lt"/>
                      </a:endParaRPr>
                    </a:p>
                  </a:txBody>
                  <a:tcPr marT="45726" marB="45726"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6"/>
                  </a:ext>
                </a:extLst>
              </a:tr>
            </a:tbl>
          </a:graphicData>
        </a:graphic>
      </p:graphicFrame>
      <p:graphicFrame>
        <p:nvGraphicFramePr>
          <p:cNvPr id="19" name="Table 18">
            <a:extLst>
              <a:ext uri="{FF2B5EF4-FFF2-40B4-BE49-F238E27FC236}">
                <a16:creationId xmlns:a16="http://schemas.microsoft.com/office/drawing/2014/main" id="{10AA27BF-A6C4-153B-D112-D0990B0F80AB}"/>
              </a:ext>
            </a:extLst>
          </p:cNvPr>
          <p:cNvGraphicFramePr>
            <a:graphicFrameLocks noGrp="1"/>
          </p:cNvGraphicFramePr>
          <p:nvPr/>
        </p:nvGraphicFramePr>
        <p:xfrm>
          <a:off x="360219" y="1209389"/>
          <a:ext cx="6248399" cy="2141538"/>
        </p:xfrm>
        <a:graphic>
          <a:graphicData uri="http://schemas.openxmlformats.org/drawingml/2006/table">
            <a:tbl>
              <a:tblPr/>
              <a:tblGrid>
                <a:gridCol w="714185">
                  <a:extLst>
                    <a:ext uri="{9D8B030D-6E8A-4147-A177-3AD203B41FA5}">
                      <a16:colId xmlns:a16="http://schemas.microsoft.com/office/drawing/2014/main" val="20000"/>
                    </a:ext>
                  </a:extLst>
                </a:gridCol>
                <a:gridCol w="922369">
                  <a:extLst>
                    <a:ext uri="{9D8B030D-6E8A-4147-A177-3AD203B41FA5}">
                      <a16:colId xmlns:a16="http://schemas.microsoft.com/office/drawing/2014/main" val="20001"/>
                    </a:ext>
                  </a:extLst>
                </a:gridCol>
                <a:gridCol w="922369">
                  <a:extLst>
                    <a:ext uri="{9D8B030D-6E8A-4147-A177-3AD203B41FA5}">
                      <a16:colId xmlns:a16="http://schemas.microsoft.com/office/drawing/2014/main" val="20002"/>
                    </a:ext>
                  </a:extLst>
                </a:gridCol>
                <a:gridCol w="922369">
                  <a:extLst>
                    <a:ext uri="{9D8B030D-6E8A-4147-A177-3AD203B41FA5}">
                      <a16:colId xmlns:a16="http://schemas.microsoft.com/office/drawing/2014/main" val="20003"/>
                    </a:ext>
                  </a:extLst>
                </a:gridCol>
                <a:gridCol w="922369">
                  <a:extLst>
                    <a:ext uri="{9D8B030D-6E8A-4147-A177-3AD203B41FA5}">
                      <a16:colId xmlns:a16="http://schemas.microsoft.com/office/drawing/2014/main" val="20004"/>
                    </a:ext>
                  </a:extLst>
                </a:gridCol>
                <a:gridCol w="922369">
                  <a:extLst>
                    <a:ext uri="{9D8B030D-6E8A-4147-A177-3AD203B41FA5}">
                      <a16:colId xmlns:a16="http://schemas.microsoft.com/office/drawing/2014/main" val="20005"/>
                    </a:ext>
                  </a:extLst>
                </a:gridCol>
                <a:gridCol w="922369">
                  <a:extLst>
                    <a:ext uri="{9D8B030D-6E8A-4147-A177-3AD203B41FA5}">
                      <a16:colId xmlns:a16="http://schemas.microsoft.com/office/drawing/2014/main" val="20006"/>
                    </a:ext>
                  </a:extLst>
                </a:gridCol>
              </a:tblGrid>
              <a:tr h="305934">
                <a:tc>
                  <a:txBody>
                    <a:bodyPr/>
                    <a:lstStyle/>
                    <a:p>
                      <a:pPr algn="just">
                        <a:spcAft>
                          <a:spcPts val="0"/>
                        </a:spcAft>
                      </a:pPr>
                      <a:r>
                        <a:rPr lang="en-US" sz="1800" baseline="-25000" dirty="0" err="1">
                          <a:latin typeface="+mj-lt"/>
                          <a:ea typeface="Times New Roman"/>
                        </a:rPr>
                        <a:t>From</a:t>
                      </a:r>
                      <a:r>
                        <a:rPr lang="en-US" sz="1800" baseline="30000" dirty="0" err="1">
                          <a:latin typeface="+mj-lt"/>
                          <a:ea typeface="Times New Roman"/>
                        </a:rPr>
                        <a:t>To</a:t>
                      </a:r>
                      <a:endParaRPr lang="en-US" sz="18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spcAft>
                          <a:spcPts val="0"/>
                        </a:spcAft>
                      </a:pPr>
                      <a:r>
                        <a:rPr lang="en-US" sz="1800">
                          <a:solidFill>
                            <a:srgbClr val="FFFFFF"/>
                          </a:solidFill>
                          <a:latin typeface="+mj-lt"/>
                          <a:ea typeface="Times New Roman"/>
                        </a:rPr>
                        <a:t>A</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n-US" sz="1800">
                          <a:solidFill>
                            <a:srgbClr val="FFFFFF"/>
                          </a:solidFill>
                          <a:latin typeface="+mj-lt"/>
                          <a:ea typeface="Times New Roman"/>
                        </a:rPr>
                        <a:t>B</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n-US" sz="1800">
                          <a:solidFill>
                            <a:srgbClr val="FFFFFF"/>
                          </a:solidFill>
                          <a:latin typeface="+mj-lt"/>
                          <a:ea typeface="Times New Roman"/>
                        </a:rPr>
                        <a:t>C</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n-US" sz="1800">
                          <a:solidFill>
                            <a:srgbClr val="FFFFFF"/>
                          </a:solidFill>
                          <a:latin typeface="+mj-lt"/>
                          <a:ea typeface="Times New Roman"/>
                        </a:rPr>
                        <a:t>D</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n-US" sz="1800">
                          <a:solidFill>
                            <a:srgbClr val="FFFFFF"/>
                          </a:solidFill>
                          <a:latin typeface="+mj-lt"/>
                          <a:ea typeface="Times New Roman"/>
                        </a:rPr>
                        <a:t>E</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n-US" sz="1800" dirty="0">
                          <a:solidFill>
                            <a:srgbClr val="FFFFFF"/>
                          </a:solidFill>
                          <a:latin typeface="+mj-lt"/>
                          <a:ea typeface="Times New Roman"/>
                        </a:rPr>
                        <a:t>F</a:t>
                      </a:r>
                      <a:endParaRPr lang="en-US" sz="18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305934">
                <a:tc>
                  <a:txBody>
                    <a:bodyPr/>
                    <a:lstStyle/>
                    <a:p>
                      <a:pPr algn="ctr">
                        <a:spcAft>
                          <a:spcPts val="0"/>
                        </a:spcAft>
                      </a:pPr>
                      <a:r>
                        <a:rPr lang="en-US" sz="1800">
                          <a:solidFill>
                            <a:srgbClr val="FFFFFF"/>
                          </a:solidFill>
                          <a:latin typeface="+mj-lt"/>
                          <a:ea typeface="Times New Roman"/>
                        </a:rPr>
                        <a:t>A</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50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100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dirty="0">
                          <a:solidFill>
                            <a:srgbClr val="000000"/>
                          </a:solidFill>
                          <a:latin typeface="+mj-lt"/>
                          <a:ea typeface="Times New Roman"/>
                        </a:rPr>
                        <a:t>0</a:t>
                      </a:r>
                      <a:endParaRPr lang="en-US" sz="18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5934">
                <a:tc>
                  <a:txBody>
                    <a:bodyPr/>
                    <a:lstStyle/>
                    <a:p>
                      <a:pPr algn="ctr">
                        <a:spcAft>
                          <a:spcPts val="0"/>
                        </a:spcAft>
                      </a:pPr>
                      <a:r>
                        <a:rPr lang="en-US" sz="1800">
                          <a:solidFill>
                            <a:srgbClr val="FFFFFF"/>
                          </a:solidFill>
                          <a:latin typeface="+mj-lt"/>
                          <a:ea typeface="Times New Roman"/>
                        </a:rPr>
                        <a:t>B</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35</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25</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100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90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5934">
                <a:tc>
                  <a:txBody>
                    <a:bodyPr/>
                    <a:lstStyle/>
                    <a:p>
                      <a:pPr algn="ctr">
                        <a:spcAft>
                          <a:spcPts val="0"/>
                        </a:spcAft>
                      </a:pPr>
                      <a:r>
                        <a:rPr lang="en-US" sz="1800">
                          <a:solidFill>
                            <a:srgbClr val="FFFFFF"/>
                          </a:solidFill>
                          <a:latin typeface="+mj-lt"/>
                          <a:ea typeface="Times New Roman"/>
                        </a:rPr>
                        <a:t>C</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75</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60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75</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dirty="0">
                          <a:solidFill>
                            <a:srgbClr val="000000"/>
                          </a:solidFill>
                          <a:latin typeface="+mj-lt"/>
                          <a:ea typeface="Times New Roman"/>
                        </a:rPr>
                        <a:t>25</a:t>
                      </a:r>
                      <a:endParaRPr lang="en-US" sz="18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5934">
                <a:tc>
                  <a:txBody>
                    <a:bodyPr/>
                    <a:lstStyle/>
                    <a:p>
                      <a:pPr algn="ctr">
                        <a:spcAft>
                          <a:spcPts val="0"/>
                        </a:spcAft>
                      </a:pPr>
                      <a:r>
                        <a:rPr lang="en-US" sz="1800">
                          <a:solidFill>
                            <a:srgbClr val="FFFFFF"/>
                          </a:solidFill>
                          <a:latin typeface="+mj-lt"/>
                          <a:ea typeface="Times New Roman"/>
                        </a:rPr>
                        <a:t>D</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dirty="0">
                          <a:solidFill>
                            <a:srgbClr val="000000"/>
                          </a:solidFill>
                          <a:latin typeface="+mj-lt"/>
                          <a:ea typeface="Times New Roman"/>
                        </a:rPr>
                        <a:t>50</a:t>
                      </a:r>
                      <a:endParaRPr lang="en-US" sz="18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50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100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dirty="0">
                          <a:solidFill>
                            <a:srgbClr val="000000"/>
                          </a:solidFill>
                          <a:latin typeface="+mj-lt"/>
                          <a:ea typeface="Times New Roman"/>
                        </a:rPr>
                        <a:t>25</a:t>
                      </a:r>
                      <a:endParaRPr lang="en-US" sz="18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5934">
                <a:tc>
                  <a:txBody>
                    <a:bodyPr/>
                    <a:lstStyle/>
                    <a:p>
                      <a:pPr algn="ctr">
                        <a:spcAft>
                          <a:spcPts val="0"/>
                        </a:spcAft>
                      </a:pPr>
                      <a:r>
                        <a:rPr lang="en-US" sz="1800">
                          <a:solidFill>
                            <a:srgbClr val="FFFFFF"/>
                          </a:solidFill>
                          <a:latin typeface="+mj-lt"/>
                          <a:ea typeface="Times New Roman"/>
                        </a:rPr>
                        <a:t>E</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75</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50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140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dirty="0">
                          <a:solidFill>
                            <a:srgbClr val="000000"/>
                          </a:solidFill>
                          <a:latin typeface="+mj-lt"/>
                          <a:ea typeface="Times New Roman"/>
                        </a:rPr>
                        <a:t>10</a:t>
                      </a:r>
                      <a:endParaRPr lang="en-US" sz="18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5934">
                <a:tc>
                  <a:txBody>
                    <a:bodyPr/>
                    <a:lstStyle/>
                    <a:p>
                      <a:pPr algn="ctr">
                        <a:spcAft>
                          <a:spcPts val="0"/>
                        </a:spcAft>
                      </a:pPr>
                      <a:r>
                        <a:rPr lang="en-US" sz="1800">
                          <a:solidFill>
                            <a:srgbClr val="FFFFFF"/>
                          </a:solidFill>
                          <a:latin typeface="+mj-lt"/>
                          <a:ea typeface="Times New Roman"/>
                        </a:rPr>
                        <a:t>F</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a:solidFill>
                            <a:srgbClr val="000000"/>
                          </a:solidFill>
                          <a:latin typeface="+mj-lt"/>
                          <a:ea typeface="Times New Roman"/>
                        </a:rPr>
                        <a:t>0</a:t>
                      </a:r>
                      <a:endParaRPr lang="en-US" sz="180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_tradnl" sz="1800" dirty="0">
                          <a:solidFill>
                            <a:srgbClr val="000000"/>
                          </a:solidFill>
                          <a:latin typeface="+mj-lt"/>
                          <a:ea typeface="Times New Roman"/>
                        </a:rPr>
                        <a:t>0</a:t>
                      </a:r>
                      <a:endParaRPr lang="en-US" sz="18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4649" name="Rectangle 3">
            <a:extLst>
              <a:ext uri="{FF2B5EF4-FFF2-40B4-BE49-F238E27FC236}">
                <a16:creationId xmlns:a16="http://schemas.microsoft.com/office/drawing/2014/main" id="{92FE50C7-7A2C-25E0-B712-68CFE08FC845}"/>
              </a:ext>
            </a:extLst>
          </p:cNvPr>
          <p:cNvSpPr>
            <a:spLocks noChangeArrowheads="1"/>
          </p:cNvSpPr>
          <p:nvPr/>
        </p:nvSpPr>
        <p:spPr bwMode="auto">
          <a:xfrm>
            <a:off x="6743556" y="1169330"/>
            <a:ext cx="22098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r>
              <a:rPr lang="en-US" sz="2000" b="1">
                <a:latin typeface="+mj-lt"/>
                <a:cs typeface="Times New Roman" pitchFamily="18" charset="0"/>
              </a:rPr>
              <a:t>Flow Matrix</a:t>
            </a:r>
            <a:endParaRPr lang="en-US" sz="2000">
              <a:latin typeface="+mj-lt"/>
            </a:endParaRPr>
          </a:p>
        </p:txBody>
      </p:sp>
      <p:sp>
        <p:nvSpPr>
          <p:cNvPr id="21" name="Rectangle 3">
            <a:extLst>
              <a:ext uri="{FF2B5EF4-FFF2-40B4-BE49-F238E27FC236}">
                <a16:creationId xmlns:a16="http://schemas.microsoft.com/office/drawing/2014/main" id="{305E8DE1-35AE-4753-3946-8003F22E1B40}"/>
              </a:ext>
            </a:extLst>
          </p:cNvPr>
          <p:cNvSpPr>
            <a:spLocks noChangeArrowheads="1"/>
          </p:cNvSpPr>
          <p:nvPr/>
        </p:nvSpPr>
        <p:spPr bwMode="auto">
          <a:xfrm>
            <a:off x="207818" y="3559527"/>
            <a:ext cx="22098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gn="ctr"/>
            <a:r>
              <a:rPr lang="en-US" sz="2000" b="1" dirty="0">
                <a:latin typeface="+mj-lt"/>
                <a:cs typeface="Times New Roman" pitchFamily="18" charset="0"/>
              </a:rPr>
              <a:t>Distance Matrix</a:t>
            </a:r>
            <a:endParaRPr lang="en-US" sz="2000" dirty="0">
              <a:latin typeface="+mj-lt"/>
            </a:endParaRPr>
          </a:p>
        </p:txBody>
      </p:sp>
      <p:graphicFrame>
        <p:nvGraphicFramePr>
          <p:cNvPr id="23" name="Table 22">
            <a:extLst>
              <a:ext uri="{FF2B5EF4-FFF2-40B4-BE49-F238E27FC236}">
                <a16:creationId xmlns:a16="http://schemas.microsoft.com/office/drawing/2014/main" id="{60D687BE-BFD5-3DC8-938F-D50F910F0A38}"/>
              </a:ext>
            </a:extLst>
          </p:cNvPr>
          <p:cNvGraphicFramePr>
            <a:graphicFrameLocks noGrp="1"/>
          </p:cNvGraphicFramePr>
          <p:nvPr/>
        </p:nvGraphicFramePr>
        <p:xfrm>
          <a:off x="5218541" y="4031819"/>
          <a:ext cx="4343402" cy="2560635"/>
        </p:xfrm>
        <a:graphic>
          <a:graphicData uri="http://schemas.openxmlformats.org/drawingml/2006/table">
            <a:tbl>
              <a:tblPr rtl="1" firstRow="1" bandRow="1">
                <a:tableStyleId>{5C22544A-7EE6-4342-B048-85BDC9FD1C3A}</a:tableStyleId>
              </a:tblPr>
              <a:tblGrid>
                <a:gridCol w="620486">
                  <a:extLst>
                    <a:ext uri="{9D8B030D-6E8A-4147-A177-3AD203B41FA5}">
                      <a16:colId xmlns:a16="http://schemas.microsoft.com/office/drawing/2014/main" val="20000"/>
                    </a:ext>
                  </a:extLst>
                </a:gridCol>
                <a:gridCol w="620486">
                  <a:extLst>
                    <a:ext uri="{9D8B030D-6E8A-4147-A177-3AD203B41FA5}">
                      <a16:colId xmlns:a16="http://schemas.microsoft.com/office/drawing/2014/main" val="20001"/>
                    </a:ext>
                  </a:extLst>
                </a:gridCol>
                <a:gridCol w="620486">
                  <a:extLst>
                    <a:ext uri="{9D8B030D-6E8A-4147-A177-3AD203B41FA5}">
                      <a16:colId xmlns:a16="http://schemas.microsoft.com/office/drawing/2014/main" val="20002"/>
                    </a:ext>
                  </a:extLst>
                </a:gridCol>
                <a:gridCol w="620486">
                  <a:extLst>
                    <a:ext uri="{9D8B030D-6E8A-4147-A177-3AD203B41FA5}">
                      <a16:colId xmlns:a16="http://schemas.microsoft.com/office/drawing/2014/main" val="20003"/>
                    </a:ext>
                  </a:extLst>
                </a:gridCol>
                <a:gridCol w="620486">
                  <a:extLst>
                    <a:ext uri="{9D8B030D-6E8A-4147-A177-3AD203B41FA5}">
                      <a16:colId xmlns:a16="http://schemas.microsoft.com/office/drawing/2014/main" val="20004"/>
                    </a:ext>
                  </a:extLst>
                </a:gridCol>
                <a:gridCol w="620486">
                  <a:extLst>
                    <a:ext uri="{9D8B030D-6E8A-4147-A177-3AD203B41FA5}">
                      <a16:colId xmlns:a16="http://schemas.microsoft.com/office/drawing/2014/main" val="20005"/>
                    </a:ext>
                  </a:extLst>
                </a:gridCol>
                <a:gridCol w="620486">
                  <a:extLst>
                    <a:ext uri="{9D8B030D-6E8A-4147-A177-3AD203B41FA5}">
                      <a16:colId xmlns:a16="http://schemas.microsoft.com/office/drawing/2014/main" val="20006"/>
                    </a:ext>
                  </a:extLst>
                </a:gridCol>
              </a:tblGrid>
              <a:tr h="365805">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T="45726" marB="45726"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T="45726" marB="45726" anchor="ctr">
                    <a:solidFill>
                      <a:schemeClr val="tx1"/>
                    </a:solidFill>
                  </a:tcPr>
                </a:tc>
                <a:tc>
                  <a:txBody>
                    <a:bodyPr/>
                    <a:lstStyle/>
                    <a:p>
                      <a:pPr algn="ctr" rtl="0"/>
                      <a:endParaRPr lang="ar-EG" sz="1800" dirty="0">
                        <a:latin typeface="+mj-lt"/>
                      </a:endParaRPr>
                    </a:p>
                  </a:txBody>
                  <a:tcPr marT="45726" marB="45726" anchor="ctr">
                    <a:noFill/>
                  </a:tcPr>
                </a:tc>
                <a:extLst>
                  <a:ext uri="{0D108BD9-81ED-4DB2-BD59-A6C34878D82A}">
                    <a16:rowId xmlns:a16="http://schemas.microsoft.com/office/drawing/2014/main" val="10000"/>
                  </a:ext>
                </a:extLst>
              </a:tr>
              <a:tr h="365805">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200</a:t>
                      </a:r>
                      <a:endParaRPr lang="ar-EG" sz="1800" dirty="0">
                        <a:latin typeface="+mj-lt"/>
                      </a:endParaRPr>
                    </a:p>
                  </a:txBody>
                  <a:tcPr marT="45726" marB="45726" anchor="ctr"/>
                </a:tc>
                <a:tc>
                  <a:txBody>
                    <a:bodyPr/>
                    <a:lstStyle/>
                    <a:p>
                      <a:pPr algn="ctr" rtl="0"/>
                      <a:r>
                        <a:rPr lang="en-US" sz="1800" dirty="0">
                          <a:latin typeface="+mj-lt"/>
                        </a:rPr>
                        <a:t>50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1"/>
                  </a:ext>
                </a:extLst>
              </a:tr>
              <a:tr h="365805">
                <a:tc>
                  <a:txBody>
                    <a:bodyPr/>
                    <a:lstStyle/>
                    <a:p>
                      <a:pPr algn="ctr" rtl="0"/>
                      <a:r>
                        <a:rPr lang="en-US" sz="1800" dirty="0">
                          <a:latin typeface="+mj-lt"/>
                        </a:rPr>
                        <a:t>180</a:t>
                      </a:r>
                      <a:endParaRPr lang="ar-EG" sz="1800" dirty="0">
                        <a:latin typeface="+mj-lt"/>
                      </a:endParaRPr>
                    </a:p>
                  </a:txBody>
                  <a:tcPr marT="45726" marB="45726" anchor="ctr"/>
                </a:tc>
                <a:tc>
                  <a:txBody>
                    <a:bodyPr/>
                    <a:lstStyle/>
                    <a:p>
                      <a:pPr algn="ctr" rtl="0"/>
                      <a:r>
                        <a:rPr lang="en-US" sz="1800" dirty="0">
                          <a:latin typeface="+mj-lt"/>
                        </a:rPr>
                        <a:t>100</a:t>
                      </a:r>
                      <a:endParaRPr lang="ar-EG" sz="1800" dirty="0">
                        <a:latin typeface="+mj-lt"/>
                      </a:endParaRPr>
                    </a:p>
                  </a:txBody>
                  <a:tcPr marT="45726" marB="45726" anchor="ctr"/>
                </a:tc>
                <a:tc>
                  <a:txBody>
                    <a:bodyPr/>
                    <a:lstStyle/>
                    <a:p>
                      <a:pPr algn="ctr" rtl="0"/>
                      <a:r>
                        <a:rPr lang="en-US" sz="1800" dirty="0">
                          <a:latin typeface="+mj-lt"/>
                        </a:rPr>
                        <a:t>50</a:t>
                      </a:r>
                      <a:endParaRPr lang="ar-EG" sz="1800" dirty="0">
                        <a:latin typeface="+mj-lt"/>
                      </a:endParaRPr>
                    </a:p>
                  </a:txBody>
                  <a:tcPr marT="45726" marB="45726" anchor="ctr"/>
                </a:tc>
                <a:tc>
                  <a:txBody>
                    <a:bodyPr/>
                    <a:lstStyle/>
                    <a:p>
                      <a:pPr algn="ctr" rtl="0"/>
                      <a:r>
                        <a:rPr lang="en-US" sz="1800" dirty="0">
                          <a:latin typeface="+mj-lt"/>
                        </a:rPr>
                        <a:t>35</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2"/>
                  </a:ext>
                </a:extLst>
              </a:tr>
              <a:tr h="365805">
                <a:tc>
                  <a:txBody>
                    <a:bodyPr/>
                    <a:lstStyle/>
                    <a:p>
                      <a:pPr algn="ctr" rtl="0"/>
                      <a:r>
                        <a:rPr lang="en-US" sz="1800" dirty="0">
                          <a:latin typeface="+mj-lt"/>
                        </a:rPr>
                        <a:t>25</a:t>
                      </a:r>
                      <a:endParaRPr lang="ar-EG" sz="1800" dirty="0">
                        <a:latin typeface="+mj-lt"/>
                      </a:endParaRPr>
                    </a:p>
                  </a:txBody>
                  <a:tcPr marT="45726" marB="45726" anchor="ctr"/>
                </a:tc>
                <a:tc>
                  <a:txBody>
                    <a:bodyPr/>
                    <a:lstStyle/>
                    <a:p>
                      <a:pPr algn="ctr" rtl="0"/>
                      <a:r>
                        <a:rPr lang="en-US" sz="1800" dirty="0">
                          <a:latin typeface="+mj-lt"/>
                        </a:rPr>
                        <a:t>150</a:t>
                      </a:r>
                      <a:endParaRPr lang="ar-EG" sz="1800" dirty="0">
                        <a:latin typeface="+mj-lt"/>
                      </a:endParaRPr>
                    </a:p>
                  </a:txBody>
                  <a:tcPr marT="45726" marB="45726" anchor="ctr"/>
                </a:tc>
                <a:tc>
                  <a:txBody>
                    <a:bodyPr/>
                    <a:lstStyle/>
                    <a:p>
                      <a:pPr algn="ctr" rtl="0"/>
                      <a:r>
                        <a:rPr lang="en-US" sz="1800" dirty="0">
                          <a:latin typeface="+mj-lt"/>
                        </a:rPr>
                        <a:t>180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75</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3"/>
                  </a:ext>
                </a:extLst>
              </a:tr>
              <a:tr h="365805">
                <a:tc>
                  <a:txBody>
                    <a:bodyPr/>
                    <a:lstStyle/>
                    <a:p>
                      <a:pPr algn="ctr" rtl="0"/>
                      <a:r>
                        <a:rPr lang="en-US" sz="1800" dirty="0">
                          <a:latin typeface="+mj-lt"/>
                        </a:rPr>
                        <a:t>50</a:t>
                      </a:r>
                      <a:endParaRPr lang="ar-EG" sz="1800" dirty="0">
                        <a:latin typeface="+mj-lt"/>
                      </a:endParaRPr>
                    </a:p>
                  </a:txBody>
                  <a:tcPr marT="45726" marB="45726" anchor="ctr"/>
                </a:tc>
                <a:tc>
                  <a:txBody>
                    <a:bodyPr/>
                    <a:lstStyle/>
                    <a:p>
                      <a:pPr algn="ctr" rtl="0"/>
                      <a:r>
                        <a:rPr lang="en-US" sz="1800" dirty="0">
                          <a:latin typeface="+mj-lt"/>
                        </a:rPr>
                        <a:t>100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150</a:t>
                      </a:r>
                      <a:endParaRPr lang="ar-EG" sz="1800" dirty="0">
                        <a:latin typeface="+mj-lt"/>
                      </a:endParaRPr>
                    </a:p>
                  </a:txBody>
                  <a:tcPr marT="45726" marB="45726" anchor="ctr"/>
                </a:tc>
                <a:tc>
                  <a:txBody>
                    <a:bodyPr/>
                    <a:lstStyle/>
                    <a:p>
                      <a:pPr algn="ctr" rtl="0"/>
                      <a:r>
                        <a:rPr lang="en-US" sz="1800" dirty="0">
                          <a:latin typeface="+mj-lt"/>
                        </a:rPr>
                        <a:t>100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4"/>
                  </a:ext>
                </a:extLst>
              </a:tr>
              <a:tr h="365805">
                <a:tc>
                  <a:txBody>
                    <a:bodyPr/>
                    <a:lstStyle/>
                    <a:p>
                      <a:pPr algn="ctr" rtl="0"/>
                      <a:r>
                        <a:rPr lang="en-US" sz="1800" dirty="0">
                          <a:latin typeface="+mj-lt"/>
                        </a:rPr>
                        <a:t>10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140</a:t>
                      </a:r>
                      <a:endParaRPr lang="ar-EG" sz="1800" dirty="0">
                        <a:latin typeface="+mj-lt"/>
                      </a:endParaRPr>
                    </a:p>
                  </a:txBody>
                  <a:tcPr marT="45726" marB="45726" anchor="ctr"/>
                </a:tc>
                <a:tc>
                  <a:txBody>
                    <a:bodyPr/>
                    <a:lstStyle/>
                    <a:p>
                      <a:pPr algn="ctr" rtl="0"/>
                      <a:r>
                        <a:rPr lang="en-US" sz="1800" dirty="0">
                          <a:latin typeface="+mj-lt"/>
                        </a:rPr>
                        <a:t>100</a:t>
                      </a:r>
                      <a:endParaRPr lang="ar-EG" sz="1800" dirty="0">
                        <a:latin typeface="+mj-lt"/>
                      </a:endParaRPr>
                    </a:p>
                  </a:txBody>
                  <a:tcPr marT="45726" marB="45726" anchor="ctr"/>
                </a:tc>
                <a:tc>
                  <a:txBody>
                    <a:bodyPr/>
                    <a:lstStyle/>
                    <a:p>
                      <a:pPr algn="ctr" rtl="0"/>
                      <a:r>
                        <a:rPr lang="en-US" sz="1800" dirty="0">
                          <a:latin typeface="+mj-lt"/>
                        </a:rPr>
                        <a:t>75</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5"/>
                  </a:ext>
                </a:extLst>
              </a:tr>
              <a:tr h="365805">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latin typeface="+mj-lt"/>
                        </a:rPr>
                        <a:t>0</a:t>
                      </a:r>
                      <a:endParaRPr lang="ar-EG" sz="1800" dirty="0">
                        <a:latin typeface="+mj-lt"/>
                      </a:endParaRPr>
                    </a:p>
                  </a:txBody>
                  <a:tcPr marT="45726" marB="45726"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T="45726" marB="45726" anchor="ctr">
                    <a:solidFill>
                      <a:schemeClr val="tx1"/>
                    </a:solidFill>
                  </a:tcPr>
                </a:tc>
                <a:extLst>
                  <a:ext uri="{0D108BD9-81ED-4DB2-BD59-A6C34878D82A}">
                    <a16:rowId xmlns:a16="http://schemas.microsoft.com/office/drawing/2014/main" val="10006"/>
                  </a:ext>
                </a:extLst>
              </a:tr>
            </a:tbl>
          </a:graphicData>
        </a:graphic>
      </p:graphicFrame>
      <p:sp>
        <p:nvSpPr>
          <p:cNvPr id="24" name="Rectangle 3">
            <a:extLst>
              <a:ext uri="{FF2B5EF4-FFF2-40B4-BE49-F238E27FC236}">
                <a16:creationId xmlns:a16="http://schemas.microsoft.com/office/drawing/2014/main" id="{640D2615-7A76-8CFA-EC23-7F6E0CDEDAD8}"/>
              </a:ext>
            </a:extLst>
          </p:cNvPr>
          <p:cNvSpPr>
            <a:spLocks noChangeArrowheads="1"/>
          </p:cNvSpPr>
          <p:nvPr/>
        </p:nvSpPr>
        <p:spPr bwMode="auto">
          <a:xfrm>
            <a:off x="5074370" y="3550075"/>
            <a:ext cx="11430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r>
              <a:rPr lang="en-US" sz="2000" b="1" dirty="0">
                <a:latin typeface="+mj-lt"/>
                <a:cs typeface="Times New Roman" pitchFamily="18" charset="0"/>
              </a:rPr>
              <a:t>MHC</a:t>
            </a:r>
            <a:endParaRPr lang="en-US" sz="2000" dirty="0">
              <a:latin typeface="+mj-lt"/>
            </a:endParaRPr>
          </a:p>
        </p:txBody>
      </p:sp>
      <p:sp>
        <p:nvSpPr>
          <p:cNvPr id="3" name="TextBox 2">
            <a:extLst>
              <a:ext uri="{FF2B5EF4-FFF2-40B4-BE49-F238E27FC236}">
                <a16:creationId xmlns:a16="http://schemas.microsoft.com/office/drawing/2014/main" id="{59C2818D-389C-5759-42EB-5EE50EB4B002}"/>
              </a:ext>
            </a:extLst>
          </p:cNvPr>
          <p:cNvSpPr txBox="1"/>
          <p:nvPr/>
        </p:nvSpPr>
        <p:spPr>
          <a:xfrm>
            <a:off x="5865086" y="3573663"/>
            <a:ext cx="3334329" cy="371512"/>
          </a:xfrm>
          <a:prstGeom prst="rect">
            <a:avLst/>
          </a:prstGeom>
          <a:solidFill>
            <a:schemeClr val="bg1">
              <a:lumMod val="85000"/>
            </a:schemeClr>
          </a:solidFill>
        </p:spPr>
        <p:txBody>
          <a:bodyPr wrap="square">
            <a:spAutoFit/>
          </a:bodyPr>
          <a:lstStyle/>
          <a:p>
            <a:pPr>
              <a:lnSpc>
                <a:spcPct val="120000"/>
              </a:lnSpc>
              <a:spcBef>
                <a:spcPts val="600"/>
              </a:spcBef>
              <a:spcAft>
                <a:spcPts val="600"/>
              </a:spcAft>
            </a:pPr>
            <a:r>
              <a:rPr lang="en-US" sz="1600" dirty="0">
                <a:latin typeface="+mj-lt"/>
              </a:rPr>
              <a:t>Material Handling Cost=distance*flow</a:t>
            </a:r>
          </a:p>
        </p:txBody>
      </p:sp>
    </p:spTree>
    <p:extLst>
      <p:ext uri="{BB962C8B-B14F-4D97-AF65-F5344CB8AC3E}">
        <p14:creationId xmlns:p14="http://schemas.microsoft.com/office/powerpoint/2010/main" val="16234667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6552C-6E36-694C-25D9-A7EBFFCACB0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BBB6DC0F-DADF-22AC-07D5-8434E2A849C6}"/>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181C4064-D4EA-3021-33A8-9863387163DC}"/>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Initial Solution</a:t>
            </a:r>
          </a:p>
        </p:txBody>
      </p:sp>
      <p:graphicFrame>
        <p:nvGraphicFramePr>
          <p:cNvPr id="4" name="Table 3"/>
          <p:cNvGraphicFramePr>
            <a:graphicFrameLocks noGrp="1"/>
          </p:cNvGraphicFramePr>
          <p:nvPr/>
        </p:nvGraphicFramePr>
        <p:xfrm>
          <a:off x="418956" y="2579400"/>
          <a:ext cx="7561263" cy="2560635"/>
        </p:xfrm>
        <a:graphic>
          <a:graphicData uri="http://schemas.openxmlformats.org/drawingml/2006/table">
            <a:tbl>
              <a:tblPr rtl="1" firstRow="1" bandRow="1">
                <a:tableStyleId>{5C22544A-7EE6-4342-B048-85BDC9FD1C3A}</a:tableStyleId>
              </a:tblPr>
              <a:tblGrid>
                <a:gridCol w="2133468">
                  <a:extLst>
                    <a:ext uri="{9D8B030D-6E8A-4147-A177-3AD203B41FA5}">
                      <a16:colId xmlns:a16="http://schemas.microsoft.com/office/drawing/2014/main" val="20000"/>
                    </a:ext>
                  </a:extLst>
                </a:gridCol>
                <a:gridCol w="748506">
                  <a:extLst>
                    <a:ext uri="{9D8B030D-6E8A-4147-A177-3AD203B41FA5}">
                      <a16:colId xmlns:a16="http://schemas.microsoft.com/office/drawing/2014/main" val="20001"/>
                    </a:ext>
                  </a:extLst>
                </a:gridCol>
                <a:gridCol w="739544">
                  <a:extLst>
                    <a:ext uri="{9D8B030D-6E8A-4147-A177-3AD203B41FA5}">
                      <a16:colId xmlns:a16="http://schemas.microsoft.com/office/drawing/2014/main" val="20002"/>
                    </a:ext>
                  </a:extLst>
                </a:gridCol>
                <a:gridCol w="784362">
                  <a:extLst>
                    <a:ext uri="{9D8B030D-6E8A-4147-A177-3AD203B41FA5}">
                      <a16:colId xmlns:a16="http://schemas.microsoft.com/office/drawing/2014/main" val="20003"/>
                    </a:ext>
                  </a:extLst>
                </a:gridCol>
                <a:gridCol w="739544">
                  <a:extLst>
                    <a:ext uri="{9D8B030D-6E8A-4147-A177-3AD203B41FA5}">
                      <a16:colId xmlns:a16="http://schemas.microsoft.com/office/drawing/2014/main" val="20004"/>
                    </a:ext>
                  </a:extLst>
                </a:gridCol>
                <a:gridCol w="815738">
                  <a:extLst>
                    <a:ext uri="{9D8B030D-6E8A-4147-A177-3AD203B41FA5}">
                      <a16:colId xmlns:a16="http://schemas.microsoft.com/office/drawing/2014/main" val="20005"/>
                    </a:ext>
                  </a:extLst>
                </a:gridCol>
                <a:gridCol w="654943">
                  <a:extLst>
                    <a:ext uri="{9D8B030D-6E8A-4147-A177-3AD203B41FA5}">
                      <a16:colId xmlns:a16="http://schemas.microsoft.com/office/drawing/2014/main" val="20006"/>
                    </a:ext>
                  </a:extLst>
                </a:gridCol>
                <a:gridCol w="945158">
                  <a:extLst>
                    <a:ext uri="{9D8B030D-6E8A-4147-A177-3AD203B41FA5}">
                      <a16:colId xmlns:a16="http://schemas.microsoft.com/office/drawing/2014/main" val="20007"/>
                    </a:ext>
                  </a:extLst>
                </a:gridCol>
              </a:tblGrid>
              <a:tr h="365805">
                <a:tc>
                  <a:txBody>
                    <a:bodyPr/>
                    <a:lstStyle/>
                    <a:p>
                      <a:pPr algn="ctr" rtl="0"/>
                      <a:r>
                        <a:rPr lang="en-US" sz="1800" dirty="0">
                          <a:solidFill>
                            <a:schemeClr val="bg1"/>
                          </a:solidFill>
                          <a:latin typeface="+mj-lt"/>
                        </a:rPr>
                        <a:t>Subtotal</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endParaRPr lang="ar-EG" sz="1800" dirty="0">
                        <a:latin typeface="+mj-lt"/>
                      </a:endParaRPr>
                    </a:p>
                  </a:txBody>
                  <a:tcPr marL="91434" marR="91434" marT="45726" marB="45726" anchor="ctr">
                    <a:noFill/>
                  </a:tcPr>
                </a:tc>
                <a:extLst>
                  <a:ext uri="{0D108BD9-81ED-4DB2-BD59-A6C34878D82A}">
                    <a16:rowId xmlns:a16="http://schemas.microsoft.com/office/drawing/2014/main" val="10000"/>
                  </a:ext>
                </a:extLst>
              </a:tr>
              <a:tr h="365805">
                <a:tc>
                  <a:txBody>
                    <a:bodyPr/>
                    <a:lstStyle/>
                    <a:p>
                      <a:pPr algn="ctr" rtl="0"/>
                      <a:r>
                        <a:rPr lang="en-US" sz="1800" dirty="0">
                          <a:latin typeface="+mj-lt"/>
                        </a:rPr>
                        <a:t>250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200</a:t>
                      </a:r>
                      <a:endParaRPr lang="ar-EG" sz="1800" dirty="0">
                        <a:latin typeface="+mj-lt"/>
                      </a:endParaRPr>
                    </a:p>
                  </a:txBody>
                  <a:tcPr marL="91434" marR="91434" marT="45726" marB="45726" anchor="ctr"/>
                </a:tc>
                <a:tc>
                  <a:txBody>
                    <a:bodyPr/>
                    <a:lstStyle/>
                    <a:p>
                      <a:pPr algn="ctr" rtl="0"/>
                      <a:r>
                        <a:rPr lang="en-US" sz="1800" dirty="0">
                          <a:latin typeface="+mj-lt"/>
                        </a:rPr>
                        <a:t>50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1"/>
                  </a:ext>
                </a:extLst>
              </a:tr>
              <a:tr h="365805">
                <a:tc>
                  <a:txBody>
                    <a:bodyPr/>
                    <a:lstStyle/>
                    <a:p>
                      <a:pPr algn="ctr" rtl="0"/>
                      <a:r>
                        <a:rPr lang="en-US" sz="1800" dirty="0">
                          <a:latin typeface="+mj-lt"/>
                        </a:rPr>
                        <a:t>365</a:t>
                      </a:r>
                      <a:endParaRPr lang="ar-EG" sz="1800" dirty="0">
                        <a:latin typeface="+mj-lt"/>
                      </a:endParaRPr>
                    </a:p>
                  </a:txBody>
                  <a:tcPr marL="91434" marR="91434" marT="45726" marB="45726" anchor="ctr"/>
                </a:tc>
                <a:tc>
                  <a:txBody>
                    <a:bodyPr/>
                    <a:lstStyle/>
                    <a:p>
                      <a:pPr algn="ctr" rtl="0"/>
                      <a:r>
                        <a:rPr lang="en-US" sz="1800" dirty="0">
                          <a:latin typeface="+mj-lt"/>
                        </a:rPr>
                        <a:t>180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50</a:t>
                      </a:r>
                      <a:endParaRPr lang="ar-EG" sz="1800" dirty="0">
                        <a:latin typeface="+mj-lt"/>
                      </a:endParaRPr>
                    </a:p>
                  </a:txBody>
                  <a:tcPr marL="91434" marR="91434" marT="45726" marB="45726" anchor="ctr"/>
                </a:tc>
                <a:tc>
                  <a:txBody>
                    <a:bodyPr/>
                    <a:lstStyle/>
                    <a:p>
                      <a:pPr algn="ctr" rtl="0"/>
                      <a:r>
                        <a:rPr lang="en-US" sz="1800" dirty="0">
                          <a:latin typeface="+mj-lt"/>
                        </a:rPr>
                        <a:t>35</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2"/>
                  </a:ext>
                </a:extLst>
              </a:tr>
              <a:tr h="365805">
                <a:tc>
                  <a:txBody>
                    <a:bodyPr/>
                    <a:lstStyle/>
                    <a:p>
                      <a:pPr algn="ctr" rtl="0"/>
                      <a:r>
                        <a:rPr lang="en-US" sz="1800" dirty="0">
                          <a:latin typeface="+mj-lt"/>
                        </a:rPr>
                        <a:t>430</a:t>
                      </a:r>
                      <a:endParaRPr lang="ar-EG" sz="1800" dirty="0">
                        <a:latin typeface="+mj-lt"/>
                      </a:endParaRPr>
                    </a:p>
                  </a:txBody>
                  <a:tcPr marL="91434" marR="91434" marT="45726" marB="45726" anchor="ctr"/>
                </a:tc>
                <a:tc>
                  <a:txBody>
                    <a:bodyPr/>
                    <a:lstStyle/>
                    <a:p>
                      <a:pPr algn="ctr" rtl="0"/>
                      <a:r>
                        <a:rPr lang="en-US" sz="1800" dirty="0">
                          <a:latin typeface="+mj-lt"/>
                        </a:rPr>
                        <a:t>25</a:t>
                      </a:r>
                      <a:endParaRPr lang="ar-EG" sz="1800" dirty="0">
                        <a:latin typeface="+mj-lt"/>
                      </a:endParaRPr>
                    </a:p>
                  </a:txBody>
                  <a:tcPr marL="91434" marR="91434" marT="45726" marB="45726" anchor="ctr"/>
                </a:tc>
                <a:tc>
                  <a:txBody>
                    <a:bodyPr/>
                    <a:lstStyle/>
                    <a:p>
                      <a:pPr algn="ctr" rtl="0"/>
                      <a:r>
                        <a:rPr lang="en-US" sz="1800" dirty="0">
                          <a:latin typeface="+mj-lt"/>
                        </a:rPr>
                        <a:t>150</a:t>
                      </a:r>
                      <a:endParaRPr lang="ar-EG" sz="1800" dirty="0">
                        <a:latin typeface="+mj-lt"/>
                      </a:endParaRPr>
                    </a:p>
                  </a:txBody>
                  <a:tcPr marL="91434" marR="91434" marT="45726" marB="45726" anchor="ctr"/>
                </a:tc>
                <a:tc>
                  <a:txBody>
                    <a:bodyPr/>
                    <a:lstStyle/>
                    <a:p>
                      <a:pPr algn="ctr" rtl="0"/>
                      <a:r>
                        <a:rPr lang="en-US" sz="1800" dirty="0">
                          <a:latin typeface="+mj-lt"/>
                        </a:rPr>
                        <a:t>180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75</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3"/>
                  </a:ext>
                </a:extLst>
              </a:tr>
              <a:tr h="365805">
                <a:tc>
                  <a:txBody>
                    <a:bodyPr/>
                    <a:lstStyle/>
                    <a:p>
                      <a:pPr algn="ctr" rtl="0"/>
                      <a:r>
                        <a:rPr lang="en-US" sz="1800" dirty="0">
                          <a:latin typeface="+mj-lt"/>
                        </a:rPr>
                        <a:t>400</a:t>
                      </a:r>
                      <a:endParaRPr lang="ar-EG" sz="1800" dirty="0">
                        <a:latin typeface="+mj-lt"/>
                      </a:endParaRPr>
                    </a:p>
                  </a:txBody>
                  <a:tcPr marL="91434" marR="91434" marT="45726" marB="45726" anchor="ctr"/>
                </a:tc>
                <a:tc>
                  <a:txBody>
                    <a:bodyPr/>
                    <a:lstStyle/>
                    <a:p>
                      <a:pPr algn="ctr" rtl="0"/>
                      <a:r>
                        <a:rPr lang="en-US" sz="1800" dirty="0">
                          <a:latin typeface="+mj-lt"/>
                        </a:rPr>
                        <a:t>50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150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4"/>
                  </a:ext>
                </a:extLst>
              </a:tr>
              <a:tr h="365805">
                <a:tc>
                  <a:txBody>
                    <a:bodyPr/>
                    <a:lstStyle/>
                    <a:p>
                      <a:pPr algn="ctr" rtl="0"/>
                      <a:r>
                        <a:rPr lang="en-US" sz="1800" dirty="0">
                          <a:latin typeface="+mj-lt"/>
                        </a:rPr>
                        <a:t>325</a:t>
                      </a:r>
                      <a:endParaRPr lang="ar-EG" sz="1800" dirty="0">
                        <a:latin typeface="+mj-lt"/>
                      </a:endParaRPr>
                    </a:p>
                  </a:txBody>
                  <a:tcPr marL="91434" marR="91434" marT="45726" marB="45726" anchor="ctr"/>
                </a:tc>
                <a:tc>
                  <a:txBody>
                    <a:bodyPr/>
                    <a:lstStyle/>
                    <a:p>
                      <a:pPr algn="ctr" rtl="0"/>
                      <a:r>
                        <a:rPr lang="en-US" sz="1800" dirty="0">
                          <a:latin typeface="+mj-lt"/>
                        </a:rPr>
                        <a:t>10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140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75</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5"/>
                  </a:ext>
                </a:extLst>
              </a:tr>
              <a:tr h="365805">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6"/>
                  </a:ext>
                </a:extLst>
              </a:tr>
            </a:tbl>
          </a:graphicData>
        </a:graphic>
      </p:graphicFrame>
      <p:sp>
        <p:nvSpPr>
          <p:cNvPr id="65614" name="Rectangle 3"/>
          <p:cNvSpPr>
            <a:spLocks noChangeArrowheads="1"/>
          </p:cNvSpPr>
          <p:nvPr/>
        </p:nvSpPr>
        <p:spPr bwMode="auto">
          <a:xfrm>
            <a:off x="284018" y="2162308"/>
            <a:ext cx="11430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r>
              <a:rPr lang="en-US" sz="2000" b="1">
                <a:latin typeface="+mj-lt"/>
                <a:cs typeface="Times New Roman" pitchFamily="18" charset="0"/>
              </a:rPr>
              <a:t>MHC</a:t>
            </a:r>
            <a:endParaRPr lang="en-US" sz="2000">
              <a:latin typeface="+mj-lt"/>
            </a:endParaRPr>
          </a:p>
        </p:txBody>
      </p:sp>
      <p:graphicFrame>
        <p:nvGraphicFramePr>
          <p:cNvPr id="10" name="Table 9"/>
          <p:cNvGraphicFramePr>
            <a:graphicFrameLocks noGrp="1"/>
          </p:cNvGraphicFramePr>
          <p:nvPr/>
        </p:nvGraphicFramePr>
        <p:xfrm>
          <a:off x="360218" y="1253836"/>
          <a:ext cx="5105400" cy="741364"/>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2">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2">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sp>
        <p:nvSpPr>
          <p:cNvPr id="65638" name="Rectangle 10"/>
          <p:cNvSpPr>
            <a:spLocks noChangeArrowheads="1"/>
          </p:cNvSpPr>
          <p:nvPr/>
        </p:nvSpPr>
        <p:spPr bwMode="auto">
          <a:xfrm>
            <a:off x="284018" y="5292437"/>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mj-lt"/>
                <a:cs typeface="Times New Roman" pitchFamily="18" charset="0"/>
              </a:rPr>
              <a:t>Total Material Handling Cost (TMHC)=1770</a:t>
            </a:r>
            <a:endParaRPr lang="ar-EG">
              <a:latin typeface="+mj-lt"/>
            </a:endParaRPr>
          </a:p>
        </p:txBody>
      </p:sp>
    </p:spTree>
    <p:extLst>
      <p:ext uri="{BB962C8B-B14F-4D97-AF65-F5344CB8AC3E}">
        <p14:creationId xmlns:p14="http://schemas.microsoft.com/office/powerpoint/2010/main" val="40767072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A1214-8DD9-3663-C764-4B7070D3AD6A}"/>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7737A7F6-409D-86ED-C65E-8592ACCFD11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7E4B8BA5-76B8-C500-2543-D98038E4B531}"/>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Neighboring Solution</a:t>
            </a:r>
          </a:p>
        </p:txBody>
      </p:sp>
      <p:sp>
        <p:nvSpPr>
          <p:cNvPr id="66564" name="TextBox 8"/>
          <p:cNvSpPr txBox="1">
            <a:spLocks noChangeArrowheads="1"/>
          </p:cNvSpPr>
          <p:nvPr/>
        </p:nvSpPr>
        <p:spPr bwMode="auto">
          <a:xfrm>
            <a:off x="256308" y="1160432"/>
            <a:ext cx="11935691" cy="50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b="1" dirty="0">
                <a:latin typeface="+mj-lt"/>
              </a:rPr>
              <a:t>Swapping</a:t>
            </a:r>
            <a:r>
              <a:rPr lang="en-US" dirty="0">
                <a:latin typeface="+mj-lt"/>
              </a:rPr>
              <a:t> can be used as a neighborhood operator to generate feasible neighboring solution</a:t>
            </a:r>
            <a:endParaRPr lang="ar-EG" dirty="0">
              <a:latin typeface="+mj-lt"/>
            </a:endParaRPr>
          </a:p>
        </p:txBody>
      </p:sp>
      <p:graphicFrame>
        <p:nvGraphicFramePr>
          <p:cNvPr id="12" name="Table 11"/>
          <p:cNvGraphicFramePr>
            <a:graphicFrameLocks noGrp="1"/>
          </p:cNvGraphicFramePr>
          <p:nvPr/>
        </p:nvGraphicFramePr>
        <p:xfrm>
          <a:off x="3543300" y="2178981"/>
          <a:ext cx="5105400" cy="741364"/>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2">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2">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nvGraphicFramePr>
        <p:xfrm>
          <a:off x="3543300" y="3702981"/>
          <a:ext cx="5105400" cy="741364"/>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2">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2">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sp>
        <p:nvSpPr>
          <p:cNvPr id="66611" name="TextBox 13"/>
          <p:cNvSpPr txBox="1">
            <a:spLocks noChangeArrowheads="1"/>
          </p:cNvSpPr>
          <p:nvPr/>
        </p:nvSpPr>
        <p:spPr bwMode="auto">
          <a:xfrm>
            <a:off x="1714500" y="2294870"/>
            <a:ext cx="1676400" cy="50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b="1">
                <a:latin typeface="+mj-lt"/>
              </a:rPr>
              <a:t>Current:</a:t>
            </a:r>
            <a:endParaRPr lang="ar-EG" b="1">
              <a:latin typeface="+mj-lt"/>
            </a:endParaRPr>
          </a:p>
        </p:txBody>
      </p:sp>
      <p:sp>
        <p:nvSpPr>
          <p:cNvPr id="15" name="TextBox 14"/>
          <p:cNvSpPr txBox="1">
            <a:spLocks noChangeArrowheads="1"/>
          </p:cNvSpPr>
          <p:nvPr/>
        </p:nvSpPr>
        <p:spPr bwMode="auto">
          <a:xfrm>
            <a:off x="1714500" y="3550581"/>
            <a:ext cx="1524000" cy="50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b="1">
                <a:latin typeface="+mj-lt"/>
              </a:rPr>
              <a:t>New:</a:t>
            </a:r>
            <a:endParaRPr lang="ar-EG" b="1">
              <a:latin typeface="+mj-lt"/>
            </a:endParaRPr>
          </a:p>
        </p:txBody>
      </p:sp>
      <p:sp>
        <p:nvSpPr>
          <p:cNvPr id="16" name="Oval 15"/>
          <p:cNvSpPr/>
          <p:nvPr/>
        </p:nvSpPr>
        <p:spPr>
          <a:xfrm>
            <a:off x="4533900" y="2501244"/>
            <a:ext cx="5334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ar-EG">
              <a:latin typeface="+mj-lt"/>
            </a:endParaRPr>
          </a:p>
        </p:txBody>
      </p:sp>
      <p:sp>
        <p:nvSpPr>
          <p:cNvPr id="17" name="Oval 16"/>
          <p:cNvSpPr/>
          <p:nvPr/>
        </p:nvSpPr>
        <p:spPr>
          <a:xfrm>
            <a:off x="6249988" y="2501244"/>
            <a:ext cx="5334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ar-EG">
              <a:latin typeface="+mj-lt"/>
            </a:endParaRPr>
          </a:p>
        </p:txBody>
      </p:sp>
      <p:cxnSp>
        <p:nvCxnSpPr>
          <p:cNvPr id="19" name="Elbow Connector 18"/>
          <p:cNvCxnSpPr>
            <a:stCxn id="17" idx="4"/>
            <a:endCxn id="16" idx="4"/>
          </p:cNvCxnSpPr>
          <p:nvPr/>
        </p:nvCxnSpPr>
        <p:spPr>
          <a:xfrm rot="5400000">
            <a:off x="5659439" y="2101195"/>
            <a:ext cx="1587" cy="1716087"/>
          </a:xfrm>
          <a:prstGeom prst="bentConnector3">
            <a:avLst>
              <a:gd name="adj1" fmla="val 25686028"/>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7571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6CB36-2236-EE69-4DC0-D5AC7AC0141E}"/>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6B4D6D0-A49B-24E0-B6A3-4DA4904A831E}"/>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905B2810-7C68-4AAD-4196-8C1F8C5360EF}"/>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Annealing Schedule</a:t>
            </a:r>
          </a:p>
        </p:txBody>
      </p:sp>
      <p:sp>
        <p:nvSpPr>
          <p:cNvPr id="9" name="TextBox 8"/>
          <p:cNvSpPr txBox="1"/>
          <p:nvPr/>
        </p:nvSpPr>
        <p:spPr>
          <a:xfrm>
            <a:off x="219364" y="1160432"/>
            <a:ext cx="11972636" cy="3071225"/>
          </a:xfrm>
          <a:prstGeom prst="rect">
            <a:avLst/>
          </a:prstGeom>
          <a:noFill/>
        </p:spPr>
        <p:txBody>
          <a:bodyPr wrap="square" rtlCol="1">
            <a:spAutoFit/>
          </a:bodyPr>
          <a:lstStyle/>
          <a:p>
            <a:pPr marL="393700" indent="-393700">
              <a:lnSpc>
                <a:spcPct val="130000"/>
              </a:lnSpc>
              <a:spcBef>
                <a:spcPts val="600"/>
              </a:spcBef>
              <a:spcAft>
                <a:spcPts val="600"/>
              </a:spcAft>
              <a:buFont typeface="Georgia" pitchFamily="18" charset="0"/>
              <a:buChar char="◊"/>
              <a:defRPr/>
            </a:pPr>
            <a:r>
              <a:rPr lang="en-US" b="1" dirty="0">
                <a:latin typeface="+mj-lt"/>
              </a:rPr>
              <a:t>Initial temperature (T</a:t>
            </a:r>
            <a:r>
              <a:rPr lang="en-US" b="1" baseline="-25000" dirty="0">
                <a:latin typeface="+mj-lt"/>
                <a:sym typeface="Symbol"/>
              </a:rPr>
              <a:t>o</a:t>
            </a:r>
            <a:r>
              <a:rPr lang="en-US" b="1" dirty="0">
                <a:latin typeface="+mj-lt"/>
              </a:rPr>
              <a:t>)=100</a:t>
            </a:r>
          </a:p>
          <a:p>
            <a:pPr marL="393700" indent="-393700">
              <a:lnSpc>
                <a:spcPct val="130000"/>
              </a:lnSpc>
              <a:spcBef>
                <a:spcPts val="600"/>
              </a:spcBef>
              <a:spcAft>
                <a:spcPts val="600"/>
              </a:spcAft>
              <a:buFont typeface="Georgia" pitchFamily="18" charset="0"/>
              <a:buChar char="◊"/>
              <a:defRPr/>
            </a:pPr>
            <a:r>
              <a:rPr lang="en-US" b="1" dirty="0">
                <a:latin typeface="+mj-lt"/>
              </a:rPr>
              <a:t>Final temperature (</a:t>
            </a:r>
            <a:r>
              <a:rPr lang="en-US" b="1" dirty="0" err="1">
                <a:latin typeface="+mj-lt"/>
              </a:rPr>
              <a:t>T</a:t>
            </a:r>
            <a:r>
              <a:rPr lang="en-US" b="1" i="1" baseline="-25000" dirty="0" err="1">
                <a:latin typeface="+mj-lt"/>
                <a:sym typeface="Symbol"/>
              </a:rPr>
              <a:t>f</a:t>
            </a:r>
            <a:r>
              <a:rPr lang="en-US" b="1" dirty="0">
                <a:latin typeface="+mj-lt"/>
              </a:rPr>
              <a:t>)=0.01</a:t>
            </a:r>
          </a:p>
          <a:p>
            <a:pPr marL="393700" indent="-393700">
              <a:lnSpc>
                <a:spcPct val="130000"/>
              </a:lnSpc>
              <a:spcBef>
                <a:spcPts val="600"/>
              </a:spcBef>
              <a:spcAft>
                <a:spcPts val="600"/>
              </a:spcAft>
              <a:buFont typeface="Georgia" pitchFamily="18" charset="0"/>
              <a:buChar char="◊"/>
              <a:defRPr/>
            </a:pPr>
            <a:r>
              <a:rPr lang="en-US" b="1" dirty="0">
                <a:latin typeface="+mj-lt"/>
              </a:rPr>
              <a:t>Temperature Decay </a:t>
            </a:r>
            <a:r>
              <a:rPr lang="en-US" b="1" dirty="0">
                <a:latin typeface="+mj-lt"/>
                <a:sym typeface="Symbol"/>
              </a:rPr>
              <a:t> Geometric T=T</a:t>
            </a:r>
            <a:r>
              <a:rPr lang="en-US" b="1" baseline="-25000" dirty="0">
                <a:latin typeface="+mj-lt"/>
                <a:sym typeface="Symbol"/>
              </a:rPr>
              <a:t>0</a:t>
            </a:r>
            <a:r>
              <a:rPr lang="en-US" b="1" dirty="0">
                <a:latin typeface="+mj-lt"/>
                <a:sym typeface="Symbol"/>
              </a:rPr>
              <a:t></a:t>
            </a:r>
            <a:r>
              <a:rPr lang="en-US" b="1" i="1" baseline="30000" dirty="0">
                <a:latin typeface="+mj-lt"/>
                <a:sym typeface="Symbol"/>
              </a:rPr>
              <a:t>i</a:t>
            </a:r>
          </a:p>
          <a:p>
            <a:pPr>
              <a:lnSpc>
                <a:spcPct val="130000"/>
              </a:lnSpc>
              <a:spcBef>
                <a:spcPts val="600"/>
              </a:spcBef>
              <a:spcAft>
                <a:spcPts val="600"/>
              </a:spcAft>
              <a:defRPr/>
            </a:pPr>
            <a:r>
              <a:rPr lang="en-US" b="1" dirty="0">
                <a:latin typeface="+mj-lt"/>
                <a:sym typeface="Symbol"/>
              </a:rPr>
              <a:t>				</a:t>
            </a:r>
            <a:r>
              <a:rPr lang="en-US" dirty="0">
                <a:latin typeface="+mj-lt"/>
                <a:sym typeface="Symbol"/>
              </a:rPr>
              <a:t>where   =0.85, </a:t>
            </a:r>
            <a:r>
              <a:rPr lang="en-US" i="1" dirty="0" err="1">
                <a:latin typeface="+mj-lt"/>
                <a:sym typeface="Symbol"/>
              </a:rPr>
              <a:t>i</a:t>
            </a:r>
            <a:r>
              <a:rPr lang="en-US" i="1" dirty="0">
                <a:latin typeface="+mj-lt"/>
                <a:sym typeface="Symbol"/>
              </a:rPr>
              <a:t> </a:t>
            </a:r>
            <a:r>
              <a:rPr lang="en-US" dirty="0">
                <a:latin typeface="+mj-lt"/>
                <a:sym typeface="Symbol"/>
              </a:rPr>
              <a:t>is iteration index.</a:t>
            </a:r>
          </a:p>
          <a:p>
            <a:pPr marL="393700" indent="-393700">
              <a:lnSpc>
                <a:spcPct val="130000"/>
              </a:lnSpc>
              <a:spcBef>
                <a:spcPts val="600"/>
              </a:spcBef>
              <a:spcAft>
                <a:spcPts val="600"/>
              </a:spcAft>
              <a:buFont typeface="Georgia" pitchFamily="18" charset="0"/>
              <a:buChar char="◊"/>
              <a:defRPr/>
            </a:pPr>
            <a:r>
              <a:rPr lang="en-US" b="1" dirty="0">
                <a:latin typeface="+mj-lt"/>
                <a:sym typeface="Symbol"/>
              </a:rPr>
              <a:t>Iteration at each temperature=2</a:t>
            </a:r>
            <a:endParaRPr lang="ar-EG" b="1" dirty="0">
              <a:latin typeface="+mj-lt"/>
            </a:endParaRPr>
          </a:p>
        </p:txBody>
      </p:sp>
    </p:spTree>
    <p:extLst>
      <p:ext uri="{BB962C8B-B14F-4D97-AF65-F5344CB8AC3E}">
        <p14:creationId xmlns:p14="http://schemas.microsoft.com/office/powerpoint/2010/main" val="369296178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BE2C1-23B9-F311-A5E7-C1FED33CF51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EAAAD979-7D0E-E7FC-7329-2D1907603AE4}"/>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C371C557-1ADD-357C-775B-D8EF280E3846}"/>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Iteration-1 (</a:t>
            </a:r>
            <a:r>
              <a:rPr lang="en-US" dirty="0">
                <a:latin typeface="+mj-lt"/>
              </a:rPr>
              <a:t>T</a:t>
            </a:r>
            <a:r>
              <a:rPr lang="en-US" baseline="-25000" dirty="0">
                <a:latin typeface="+mj-lt"/>
              </a:rPr>
              <a:t>0</a:t>
            </a:r>
            <a:r>
              <a:rPr lang="en-US" dirty="0">
                <a:latin typeface="+mj-lt"/>
              </a:rPr>
              <a:t>=100</a:t>
            </a:r>
            <a:r>
              <a:rPr lang="en-US" b="1" dirty="0">
                <a:latin typeface="+mj-lt"/>
              </a:rPr>
              <a:t>)</a:t>
            </a:r>
            <a:endParaRPr lang="ar-EG" dirty="0">
              <a:latin typeface="+mj-lt"/>
            </a:endParaRPr>
          </a:p>
        </p:txBody>
      </p:sp>
      <p:graphicFrame>
        <p:nvGraphicFramePr>
          <p:cNvPr id="5" name="Table 4"/>
          <p:cNvGraphicFramePr>
            <a:graphicFrameLocks noGrp="1"/>
          </p:cNvGraphicFramePr>
          <p:nvPr/>
        </p:nvGraphicFramePr>
        <p:xfrm>
          <a:off x="1957532" y="1286020"/>
          <a:ext cx="5105400" cy="741362"/>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1">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1">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graphicFrame>
        <p:nvGraphicFramePr>
          <p:cNvPr id="2" name="Table 1"/>
          <p:cNvGraphicFramePr>
            <a:graphicFrameLocks noGrp="1"/>
          </p:cNvGraphicFramePr>
          <p:nvPr/>
        </p:nvGraphicFramePr>
        <p:xfrm>
          <a:off x="1925782" y="2429020"/>
          <a:ext cx="5105400" cy="741362"/>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1">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1">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sp>
        <p:nvSpPr>
          <p:cNvPr id="68658" name="TextBox 6"/>
          <p:cNvSpPr txBox="1">
            <a:spLocks noChangeArrowheads="1"/>
          </p:cNvSpPr>
          <p:nvPr/>
        </p:nvSpPr>
        <p:spPr bwMode="auto">
          <a:xfrm>
            <a:off x="249382" y="1265383"/>
            <a:ext cx="1295400" cy="80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sz="2000">
                <a:latin typeface="+mj-lt"/>
              </a:rPr>
              <a:t>Initial Solution:</a:t>
            </a:r>
            <a:endParaRPr lang="ar-EG" sz="2000">
              <a:latin typeface="+mj-lt"/>
            </a:endParaRPr>
          </a:p>
        </p:txBody>
      </p:sp>
      <p:sp>
        <p:nvSpPr>
          <p:cNvPr id="8" name="TextBox 7"/>
          <p:cNvSpPr txBox="1">
            <a:spLocks noChangeArrowheads="1"/>
          </p:cNvSpPr>
          <p:nvPr/>
        </p:nvSpPr>
        <p:spPr bwMode="auto">
          <a:xfrm>
            <a:off x="231921" y="2354408"/>
            <a:ext cx="1787525" cy="80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sz="2000">
                <a:latin typeface="+mj-lt"/>
              </a:rPr>
              <a:t>Neighboring Solution:</a:t>
            </a:r>
            <a:endParaRPr lang="ar-EG" sz="2000">
              <a:latin typeface="+mj-lt"/>
            </a:endParaRPr>
          </a:p>
        </p:txBody>
      </p:sp>
      <p:sp>
        <p:nvSpPr>
          <p:cNvPr id="68660" name="TextBox 13"/>
          <p:cNvSpPr txBox="1">
            <a:spLocks noChangeArrowheads="1"/>
          </p:cNvSpPr>
          <p:nvPr/>
        </p:nvSpPr>
        <p:spPr bwMode="auto">
          <a:xfrm>
            <a:off x="7183582" y="1413021"/>
            <a:ext cx="1905000" cy="4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sz="2000">
                <a:latin typeface="+mj-lt"/>
              </a:rPr>
              <a:t>Cost=1770</a:t>
            </a:r>
            <a:endParaRPr lang="ar-EG" sz="2000">
              <a:latin typeface="+mj-lt"/>
            </a:endParaRPr>
          </a:p>
        </p:txBody>
      </p:sp>
      <p:graphicFrame>
        <p:nvGraphicFramePr>
          <p:cNvPr id="15" name="Table 14"/>
          <p:cNvGraphicFramePr>
            <a:graphicFrameLocks noGrp="1"/>
          </p:cNvGraphicFramePr>
          <p:nvPr/>
        </p:nvGraphicFramePr>
        <p:xfrm>
          <a:off x="1925782" y="3373582"/>
          <a:ext cx="3048000" cy="1447800"/>
        </p:xfrm>
        <a:graphic>
          <a:graphicData uri="http://schemas.openxmlformats.org/drawingml/2006/table">
            <a:tbl>
              <a:tblPr/>
              <a:tblGrid>
                <a:gridCol w="104775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tblGrid>
              <a:tr h="723900">
                <a:tc>
                  <a:txBody>
                    <a:bodyPr/>
                    <a:lstStyle/>
                    <a:p>
                      <a:pPr marL="171450" algn="r">
                        <a:spcAft>
                          <a:spcPts val="0"/>
                        </a:spcAft>
                      </a:pPr>
                      <a:endParaRPr lang="en-US" sz="2000" dirty="0">
                        <a:latin typeface="Georgia" pitchFamily="18" charset="0"/>
                        <a:ea typeface="Times New Roman"/>
                      </a:endParaRPr>
                    </a:p>
                    <a:p>
                      <a:pPr marL="171450" algn="r">
                        <a:spcAft>
                          <a:spcPts val="0"/>
                        </a:spcAft>
                      </a:pPr>
                      <a:r>
                        <a:rPr lang="en-US" sz="2000" dirty="0">
                          <a:latin typeface="Georgia" pitchFamily="18" charset="0"/>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900">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dirty="0">
                        <a:latin typeface="Georgia" pitchFamily="18" charset="0"/>
                        <a:ea typeface="Times New Roman"/>
                      </a:endParaRPr>
                    </a:p>
                    <a:p>
                      <a:pPr marL="171450" algn="r">
                        <a:spcAft>
                          <a:spcPts val="0"/>
                        </a:spcAft>
                      </a:pPr>
                      <a:r>
                        <a:rPr lang="en-US" sz="2000" dirty="0">
                          <a:latin typeface="Georgia" pitchFamily="18" charset="0"/>
                          <a:ea typeface="Times New Roman"/>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6" name="TextBox 15"/>
          <p:cNvSpPr txBox="1">
            <a:spLocks noChangeArrowheads="1"/>
          </p:cNvSpPr>
          <p:nvPr/>
        </p:nvSpPr>
        <p:spPr bwMode="auto">
          <a:xfrm>
            <a:off x="2194070" y="3486295"/>
            <a:ext cx="393056"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dirty="0">
                <a:latin typeface="+mj-lt"/>
              </a:rPr>
              <a:t>A</a:t>
            </a:r>
            <a:endParaRPr lang="ar-EG" dirty="0">
              <a:latin typeface="+mj-lt"/>
            </a:endParaRPr>
          </a:p>
        </p:txBody>
      </p:sp>
      <p:sp>
        <p:nvSpPr>
          <p:cNvPr id="17" name="TextBox 16"/>
          <p:cNvSpPr txBox="1">
            <a:spLocks noChangeArrowheads="1"/>
          </p:cNvSpPr>
          <p:nvPr/>
        </p:nvSpPr>
        <p:spPr bwMode="auto">
          <a:xfrm>
            <a:off x="3203721" y="3462483"/>
            <a:ext cx="42191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D</a:t>
            </a:r>
            <a:endParaRPr lang="ar-EG">
              <a:latin typeface="+mj-lt"/>
            </a:endParaRPr>
          </a:p>
        </p:txBody>
      </p:sp>
      <p:sp>
        <p:nvSpPr>
          <p:cNvPr id="18" name="TextBox 17"/>
          <p:cNvSpPr txBox="1">
            <a:spLocks noChangeArrowheads="1"/>
          </p:cNvSpPr>
          <p:nvPr/>
        </p:nvSpPr>
        <p:spPr bwMode="auto">
          <a:xfrm>
            <a:off x="4237183" y="3468833"/>
            <a:ext cx="380232"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C</a:t>
            </a:r>
            <a:endParaRPr lang="ar-EG">
              <a:latin typeface="+mj-lt"/>
            </a:endParaRPr>
          </a:p>
        </p:txBody>
      </p:sp>
      <p:sp>
        <p:nvSpPr>
          <p:cNvPr id="19" name="TextBox 18"/>
          <p:cNvSpPr txBox="1">
            <a:spLocks noChangeArrowheads="1"/>
          </p:cNvSpPr>
          <p:nvPr/>
        </p:nvSpPr>
        <p:spPr bwMode="auto">
          <a:xfrm>
            <a:off x="2190895" y="4160983"/>
            <a:ext cx="37382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B</a:t>
            </a:r>
            <a:endParaRPr lang="ar-EG">
              <a:latin typeface="+mj-lt"/>
            </a:endParaRPr>
          </a:p>
        </p:txBody>
      </p:sp>
      <p:sp>
        <p:nvSpPr>
          <p:cNvPr id="20" name="TextBox 19"/>
          <p:cNvSpPr txBox="1">
            <a:spLocks noChangeArrowheads="1"/>
          </p:cNvSpPr>
          <p:nvPr/>
        </p:nvSpPr>
        <p:spPr bwMode="auto">
          <a:xfrm>
            <a:off x="3198958" y="4135583"/>
            <a:ext cx="386644"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E</a:t>
            </a:r>
            <a:endParaRPr lang="ar-EG">
              <a:latin typeface="+mj-lt"/>
            </a:endParaRPr>
          </a:p>
        </p:txBody>
      </p:sp>
      <p:sp>
        <p:nvSpPr>
          <p:cNvPr id="21" name="TextBox 20"/>
          <p:cNvSpPr txBox="1">
            <a:spLocks noChangeArrowheads="1"/>
          </p:cNvSpPr>
          <p:nvPr/>
        </p:nvSpPr>
        <p:spPr bwMode="auto">
          <a:xfrm>
            <a:off x="4232421" y="4141933"/>
            <a:ext cx="35779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F</a:t>
            </a:r>
            <a:endParaRPr lang="ar-EG">
              <a:latin typeface="+mj-lt"/>
            </a:endParaRPr>
          </a:p>
        </p:txBody>
      </p:sp>
      <p:graphicFrame>
        <p:nvGraphicFramePr>
          <p:cNvPr id="22" name="Table 21"/>
          <p:cNvGraphicFramePr>
            <a:graphicFrameLocks noGrp="1"/>
          </p:cNvGraphicFramePr>
          <p:nvPr/>
        </p:nvGraphicFramePr>
        <p:xfrm>
          <a:off x="5354782" y="3475182"/>
          <a:ext cx="3505201" cy="2743202"/>
        </p:xfrm>
        <a:graphic>
          <a:graphicData uri="http://schemas.openxmlformats.org/drawingml/2006/table">
            <a:tbl>
              <a:tblPr rtl="1" firstRow="1" bandRow="1">
                <a:tableStyleId>{5C22544A-7EE6-4342-B048-85BDC9FD1C3A}</a:tableStyleId>
              </a:tblPr>
              <a:tblGrid>
                <a:gridCol w="500743">
                  <a:extLst>
                    <a:ext uri="{9D8B030D-6E8A-4147-A177-3AD203B41FA5}">
                      <a16:colId xmlns:a16="http://schemas.microsoft.com/office/drawing/2014/main" val="20000"/>
                    </a:ext>
                  </a:extLst>
                </a:gridCol>
                <a:gridCol w="500743">
                  <a:extLst>
                    <a:ext uri="{9D8B030D-6E8A-4147-A177-3AD203B41FA5}">
                      <a16:colId xmlns:a16="http://schemas.microsoft.com/office/drawing/2014/main" val="20001"/>
                    </a:ext>
                  </a:extLst>
                </a:gridCol>
                <a:gridCol w="500743">
                  <a:extLst>
                    <a:ext uri="{9D8B030D-6E8A-4147-A177-3AD203B41FA5}">
                      <a16:colId xmlns:a16="http://schemas.microsoft.com/office/drawing/2014/main" val="20002"/>
                    </a:ext>
                  </a:extLst>
                </a:gridCol>
                <a:gridCol w="500743">
                  <a:extLst>
                    <a:ext uri="{9D8B030D-6E8A-4147-A177-3AD203B41FA5}">
                      <a16:colId xmlns:a16="http://schemas.microsoft.com/office/drawing/2014/main" val="20003"/>
                    </a:ext>
                  </a:extLst>
                </a:gridCol>
                <a:gridCol w="500743">
                  <a:extLst>
                    <a:ext uri="{9D8B030D-6E8A-4147-A177-3AD203B41FA5}">
                      <a16:colId xmlns:a16="http://schemas.microsoft.com/office/drawing/2014/main" val="20004"/>
                    </a:ext>
                  </a:extLst>
                </a:gridCol>
                <a:gridCol w="500743">
                  <a:extLst>
                    <a:ext uri="{9D8B030D-6E8A-4147-A177-3AD203B41FA5}">
                      <a16:colId xmlns:a16="http://schemas.microsoft.com/office/drawing/2014/main" val="20005"/>
                    </a:ext>
                  </a:extLst>
                </a:gridCol>
                <a:gridCol w="500743">
                  <a:extLst>
                    <a:ext uri="{9D8B030D-6E8A-4147-A177-3AD203B41FA5}">
                      <a16:colId xmlns:a16="http://schemas.microsoft.com/office/drawing/2014/main" val="20006"/>
                    </a:ext>
                  </a:extLst>
                </a:gridCol>
              </a:tblGrid>
              <a:tr h="391886">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anchor="ctr">
                    <a:solidFill>
                      <a:schemeClr val="tx1"/>
                    </a:solidFill>
                  </a:tcPr>
                </a:tc>
                <a:tc>
                  <a:txBody>
                    <a:bodyPr/>
                    <a:lstStyle/>
                    <a:p>
                      <a:pPr algn="ctr" rtl="0"/>
                      <a:endParaRPr lang="ar-EG" sz="1800" dirty="0">
                        <a:latin typeface="+mj-lt"/>
                      </a:endParaRPr>
                    </a:p>
                  </a:txBody>
                  <a:tcPr anchor="ctr">
                    <a:noFill/>
                  </a:tcPr>
                </a:tc>
                <a:extLst>
                  <a:ext uri="{0D108BD9-81ED-4DB2-BD59-A6C34878D82A}">
                    <a16:rowId xmlns:a16="http://schemas.microsoft.com/office/drawing/2014/main" val="10000"/>
                  </a:ext>
                </a:extLst>
              </a:tr>
              <a:tr h="391886">
                <a:tc>
                  <a:txBody>
                    <a:bodyPr/>
                    <a:lstStyle/>
                    <a:p>
                      <a:pPr algn="ctr" rtl="0"/>
                      <a:r>
                        <a:rPr lang="en-US" sz="1800" dirty="0">
                          <a:latin typeface="+mj-lt"/>
                        </a:rPr>
                        <a:t>3</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1"/>
                  </a:ext>
                </a:extLst>
              </a:tr>
              <a:tr h="391886">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3</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2"/>
                  </a:ext>
                </a:extLst>
              </a:tr>
              <a:tr h="391886">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3</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3"/>
                  </a:ext>
                </a:extLst>
              </a:tr>
              <a:tr h="391886">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4"/>
                  </a:ext>
                </a:extLst>
              </a:tr>
              <a:tr h="391886">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5"/>
                  </a:ext>
                </a:extLst>
              </a:tr>
              <a:tr h="391886">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3</a:t>
                      </a:r>
                      <a:endParaRPr lang="ar-EG" sz="1800" dirty="0">
                        <a:latin typeface="+mj-lt"/>
                      </a:endParaRPr>
                    </a:p>
                  </a:txBody>
                  <a:tcPr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6"/>
                  </a:ext>
                </a:extLst>
              </a:tr>
            </a:tbl>
          </a:graphicData>
        </a:graphic>
      </p:graphicFrame>
      <p:sp>
        <p:nvSpPr>
          <p:cNvPr id="23" name="Rectangle 3"/>
          <p:cNvSpPr>
            <a:spLocks noChangeArrowheads="1"/>
          </p:cNvSpPr>
          <p:nvPr/>
        </p:nvSpPr>
        <p:spPr bwMode="auto">
          <a:xfrm>
            <a:off x="2840182" y="5887810"/>
            <a:ext cx="25908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gn="ctr"/>
            <a:r>
              <a:rPr lang="en-US" sz="2000" b="1">
                <a:latin typeface="+mj-lt"/>
                <a:cs typeface="Times New Roman" pitchFamily="18" charset="0"/>
              </a:rPr>
              <a:t>Distance Matrix</a:t>
            </a:r>
            <a:endParaRPr lang="en-US" sz="2000">
              <a:latin typeface="+mj-lt"/>
            </a:endParaRPr>
          </a:p>
        </p:txBody>
      </p:sp>
    </p:spTree>
    <p:extLst>
      <p:ext uri="{BB962C8B-B14F-4D97-AF65-F5344CB8AC3E}">
        <p14:creationId xmlns:p14="http://schemas.microsoft.com/office/powerpoint/2010/main" val="18842000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DB440-45D3-45BD-08D1-BB2474E5A237}"/>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0555A85-51C9-2313-411D-207D798E130F}"/>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1ED83C80-34F9-5B2D-CA4C-EEC06D287431}"/>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Iteration-1 (</a:t>
            </a:r>
            <a:r>
              <a:rPr lang="en-US" dirty="0">
                <a:latin typeface="+mj-lt"/>
              </a:rPr>
              <a:t>T</a:t>
            </a:r>
            <a:r>
              <a:rPr lang="en-US" baseline="-25000" dirty="0">
                <a:latin typeface="+mj-lt"/>
              </a:rPr>
              <a:t>0</a:t>
            </a:r>
            <a:r>
              <a:rPr lang="en-US" dirty="0">
                <a:latin typeface="+mj-lt"/>
              </a:rPr>
              <a:t>=100</a:t>
            </a:r>
            <a:r>
              <a:rPr lang="en-US" b="1" dirty="0">
                <a:latin typeface="+mj-lt"/>
              </a:rPr>
              <a:t>)</a:t>
            </a:r>
            <a:endParaRPr lang="ar-EG" dirty="0">
              <a:latin typeface="+mj-lt"/>
            </a:endParaRPr>
          </a:p>
        </p:txBody>
      </p:sp>
      <p:graphicFrame>
        <p:nvGraphicFramePr>
          <p:cNvPr id="3" name="Table 2"/>
          <p:cNvGraphicFramePr>
            <a:graphicFrameLocks noGrp="1"/>
          </p:cNvGraphicFramePr>
          <p:nvPr/>
        </p:nvGraphicFramePr>
        <p:xfrm>
          <a:off x="1962728" y="1235044"/>
          <a:ext cx="5105400" cy="741362"/>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1">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1">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sp>
        <p:nvSpPr>
          <p:cNvPr id="69659" name="TextBox 7"/>
          <p:cNvSpPr txBox="1">
            <a:spLocks noChangeArrowheads="1"/>
          </p:cNvSpPr>
          <p:nvPr/>
        </p:nvSpPr>
        <p:spPr bwMode="auto">
          <a:xfrm>
            <a:off x="268867" y="1160432"/>
            <a:ext cx="1787525" cy="80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sz="2000">
                <a:latin typeface="+mj-lt"/>
              </a:rPr>
              <a:t>Neighboring Solution:</a:t>
            </a:r>
            <a:endParaRPr lang="ar-EG" sz="2000">
              <a:latin typeface="+mj-lt"/>
            </a:endParaRPr>
          </a:p>
        </p:txBody>
      </p:sp>
      <p:graphicFrame>
        <p:nvGraphicFramePr>
          <p:cNvPr id="24" name="Table 23"/>
          <p:cNvGraphicFramePr>
            <a:graphicFrameLocks noGrp="1"/>
          </p:cNvGraphicFramePr>
          <p:nvPr/>
        </p:nvGraphicFramePr>
        <p:xfrm>
          <a:off x="345066" y="2376457"/>
          <a:ext cx="7561263" cy="2560635"/>
        </p:xfrm>
        <a:graphic>
          <a:graphicData uri="http://schemas.openxmlformats.org/drawingml/2006/table">
            <a:tbl>
              <a:tblPr rtl="1" firstRow="1" bandRow="1">
                <a:tableStyleId>{5C22544A-7EE6-4342-B048-85BDC9FD1C3A}</a:tableStyleId>
              </a:tblPr>
              <a:tblGrid>
                <a:gridCol w="2133468">
                  <a:extLst>
                    <a:ext uri="{9D8B030D-6E8A-4147-A177-3AD203B41FA5}">
                      <a16:colId xmlns:a16="http://schemas.microsoft.com/office/drawing/2014/main" val="20000"/>
                    </a:ext>
                  </a:extLst>
                </a:gridCol>
                <a:gridCol w="748506">
                  <a:extLst>
                    <a:ext uri="{9D8B030D-6E8A-4147-A177-3AD203B41FA5}">
                      <a16:colId xmlns:a16="http://schemas.microsoft.com/office/drawing/2014/main" val="20001"/>
                    </a:ext>
                  </a:extLst>
                </a:gridCol>
                <a:gridCol w="739544">
                  <a:extLst>
                    <a:ext uri="{9D8B030D-6E8A-4147-A177-3AD203B41FA5}">
                      <a16:colId xmlns:a16="http://schemas.microsoft.com/office/drawing/2014/main" val="20002"/>
                    </a:ext>
                  </a:extLst>
                </a:gridCol>
                <a:gridCol w="784362">
                  <a:extLst>
                    <a:ext uri="{9D8B030D-6E8A-4147-A177-3AD203B41FA5}">
                      <a16:colId xmlns:a16="http://schemas.microsoft.com/office/drawing/2014/main" val="20003"/>
                    </a:ext>
                  </a:extLst>
                </a:gridCol>
                <a:gridCol w="739544">
                  <a:extLst>
                    <a:ext uri="{9D8B030D-6E8A-4147-A177-3AD203B41FA5}">
                      <a16:colId xmlns:a16="http://schemas.microsoft.com/office/drawing/2014/main" val="20004"/>
                    </a:ext>
                  </a:extLst>
                </a:gridCol>
                <a:gridCol w="815738">
                  <a:extLst>
                    <a:ext uri="{9D8B030D-6E8A-4147-A177-3AD203B41FA5}">
                      <a16:colId xmlns:a16="http://schemas.microsoft.com/office/drawing/2014/main" val="20005"/>
                    </a:ext>
                  </a:extLst>
                </a:gridCol>
                <a:gridCol w="654943">
                  <a:extLst>
                    <a:ext uri="{9D8B030D-6E8A-4147-A177-3AD203B41FA5}">
                      <a16:colId xmlns:a16="http://schemas.microsoft.com/office/drawing/2014/main" val="20006"/>
                    </a:ext>
                  </a:extLst>
                </a:gridCol>
                <a:gridCol w="945158">
                  <a:extLst>
                    <a:ext uri="{9D8B030D-6E8A-4147-A177-3AD203B41FA5}">
                      <a16:colId xmlns:a16="http://schemas.microsoft.com/office/drawing/2014/main" val="20007"/>
                    </a:ext>
                  </a:extLst>
                </a:gridCol>
              </a:tblGrid>
              <a:tr h="365805">
                <a:tc>
                  <a:txBody>
                    <a:bodyPr/>
                    <a:lstStyle/>
                    <a:p>
                      <a:pPr algn="ctr" rtl="0"/>
                      <a:r>
                        <a:rPr lang="en-US" sz="1800" dirty="0">
                          <a:solidFill>
                            <a:schemeClr val="bg1"/>
                          </a:solidFill>
                          <a:latin typeface="+mj-lt"/>
                        </a:rPr>
                        <a:t>Subtotal</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endParaRPr lang="ar-EG" sz="1800" dirty="0">
                        <a:latin typeface="+mj-lt"/>
                      </a:endParaRPr>
                    </a:p>
                  </a:txBody>
                  <a:tcPr marL="91434" marR="91434" marT="45726" marB="45726" anchor="ctr">
                    <a:noFill/>
                  </a:tcPr>
                </a:tc>
                <a:extLst>
                  <a:ext uri="{0D108BD9-81ED-4DB2-BD59-A6C34878D82A}">
                    <a16:rowId xmlns:a16="http://schemas.microsoft.com/office/drawing/2014/main" val="10000"/>
                  </a:ext>
                </a:extLst>
              </a:tr>
              <a:tr h="365805">
                <a:tc>
                  <a:txBody>
                    <a:bodyPr/>
                    <a:lstStyle/>
                    <a:p>
                      <a:pPr algn="ctr" rtl="0"/>
                      <a:r>
                        <a:rPr lang="en-US" sz="1800" dirty="0">
                          <a:latin typeface="+mj-lt"/>
                        </a:rPr>
                        <a:t>250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200</a:t>
                      </a:r>
                      <a:endParaRPr lang="ar-EG" sz="1800" dirty="0">
                        <a:latin typeface="+mj-lt"/>
                      </a:endParaRPr>
                    </a:p>
                  </a:txBody>
                  <a:tcPr marL="91434" marR="91434" marT="45726" marB="45726" anchor="ctr"/>
                </a:tc>
                <a:tc>
                  <a:txBody>
                    <a:bodyPr/>
                    <a:lstStyle/>
                    <a:p>
                      <a:pPr algn="ctr" rtl="0"/>
                      <a:r>
                        <a:rPr lang="en-US" sz="1800" dirty="0">
                          <a:latin typeface="+mj-lt"/>
                        </a:rPr>
                        <a:t>50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1"/>
                  </a:ext>
                </a:extLst>
              </a:tr>
              <a:tr h="365805">
                <a:tc>
                  <a:txBody>
                    <a:bodyPr/>
                    <a:lstStyle/>
                    <a:p>
                      <a:pPr algn="ctr" rtl="0"/>
                      <a:r>
                        <a:rPr lang="en-US" sz="1800" dirty="0">
                          <a:latin typeface="+mj-lt"/>
                        </a:rPr>
                        <a:t>435</a:t>
                      </a:r>
                      <a:endParaRPr lang="ar-EG" sz="1800" dirty="0">
                        <a:latin typeface="+mj-lt"/>
                      </a:endParaRPr>
                    </a:p>
                  </a:txBody>
                  <a:tcPr marL="91434" marR="91434" marT="45726" marB="45726" anchor="ctr"/>
                </a:tc>
                <a:tc>
                  <a:txBody>
                    <a:bodyPr/>
                    <a:lstStyle/>
                    <a:p>
                      <a:pPr algn="ctr" rtl="0"/>
                      <a:r>
                        <a:rPr lang="en-US" sz="1800" dirty="0">
                          <a:latin typeface="+mj-lt"/>
                        </a:rPr>
                        <a:t>180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50</a:t>
                      </a:r>
                      <a:endParaRPr lang="ar-EG" sz="1800" dirty="0">
                        <a:latin typeface="+mj-lt"/>
                      </a:endParaRPr>
                    </a:p>
                  </a:txBody>
                  <a:tcPr marL="91434" marR="91434" marT="45726" marB="45726" anchor="ctr"/>
                </a:tc>
                <a:tc>
                  <a:txBody>
                    <a:bodyPr/>
                    <a:lstStyle/>
                    <a:p>
                      <a:pPr algn="ctr" rtl="0"/>
                      <a:r>
                        <a:rPr lang="en-US" sz="1800" dirty="0">
                          <a:latin typeface="+mj-lt"/>
                        </a:rPr>
                        <a:t>105</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2"/>
                  </a:ext>
                </a:extLst>
              </a:tr>
              <a:tr h="365805">
                <a:tc>
                  <a:txBody>
                    <a:bodyPr/>
                    <a:lstStyle/>
                    <a:p>
                      <a:pPr algn="ctr" rtl="0"/>
                      <a:r>
                        <a:rPr lang="en-US" sz="1800" dirty="0">
                          <a:latin typeface="+mj-lt"/>
                        </a:rPr>
                        <a:t>460</a:t>
                      </a:r>
                      <a:endParaRPr lang="ar-EG" sz="1800" dirty="0">
                        <a:latin typeface="+mj-lt"/>
                      </a:endParaRPr>
                    </a:p>
                  </a:txBody>
                  <a:tcPr marL="91434" marR="91434" marT="45726" marB="45726" anchor="ctr"/>
                </a:tc>
                <a:tc>
                  <a:txBody>
                    <a:bodyPr/>
                    <a:lstStyle/>
                    <a:p>
                      <a:pPr algn="ctr" rtl="0"/>
                      <a:r>
                        <a:rPr lang="en-US" sz="1800" dirty="0">
                          <a:latin typeface="+mj-lt"/>
                        </a:rPr>
                        <a:t>25</a:t>
                      </a:r>
                      <a:endParaRPr lang="ar-EG" sz="1800" dirty="0">
                        <a:latin typeface="+mj-lt"/>
                      </a:endParaRPr>
                    </a:p>
                  </a:txBody>
                  <a:tcPr marL="91434" marR="91434" marT="45726" marB="45726" anchor="ctr"/>
                </a:tc>
                <a:tc>
                  <a:txBody>
                    <a:bodyPr/>
                    <a:lstStyle/>
                    <a:p>
                      <a:pPr algn="ctr" rtl="0"/>
                      <a:r>
                        <a:rPr lang="en-US" sz="1800" dirty="0">
                          <a:latin typeface="+mj-lt"/>
                        </a:rPr>
                        <a:t>150</a:t>
                      </a:r>
                      <a:endParaRPr lang="ar-EG" sz="1800" dirty="0">
                        <a:latin typeface="+mj-lt"/>
                      </a:endParaRPr>
                    </a:p>
                  </a:txBody>
                  <a:tcPr marL="91434" marR="91434" marT="45726" marB="45726" anchor="ctr"/>
                </a:tc>
                <a:tc>
                  <a:txBody>
                    <a:bodyPr/>
                    <a:lstStyle/>
                    <a:p>
                      <a:pPr algn="ctr" rtl="0"/>
                      <a:r>
                        <a:rPr lang="en-US" sz="1800" dirty="0">
                          <a:latin typeface="+mj-lt"/>
                        </a:rPr>
                        <a:t>60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225</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3"/>
                  </a:ext>
                </a:extLst>
              </a:tr>
              <a:tr h="365805">
                <a:tc>
                  <a:txBody>
                    <a:bodyPr/>
                    <a:lstStyle/>
                    <a:p>
                      <a:pPr algn="ctr" rtl="0"/>
                      <a:r>
                        <a:rPr lang="en-US" sz="1800" dirty="0">
                          <a:latin typeface="+mj-lt"/>
                        </a:rPr>
                        <a:t>300</a:t>
                      </a:r>
                      <a:endParaRPr lang="ar-EG" sz="1800" dirty="0">
                        <a:latin typeface="+mj-lt"/>
                      </a:endParaRPr>
                    </a:p>
                  </a:txBody>
                  <a:tcPr marL="91434" marR="91434" marT="45726" marB="45726" anchor="ctr"/>
                </a:tc>
                <a:tc>
                  <a:txBody>
                    <a:bodyPr/>
                    <a:lstStyle/>
                    <a:p>
                      <a:pPr algn="ctr" rtl="0"/>
                      <a:r>
                        <a:rPr lang="en-US" sz="1800" dirty="0">
                          <a:latin typeface="+mj-lt"/>
                        </a:rPr>
                        <a:t>50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50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4"/>
                  </a:ext>
                </a:extLst>
              </a:tr>
              <a:tr h="365805">
                <a:tc>
                  <a:txBody>
                    <a:bodyPr/>
                    <a:lstStyle/>
                    <a:p>
                      <a:pPr algn="ctr" rtl="0"/>
                      <a:r>
                        <a:rPr lang="en-US" sz="1800" dirty="0">
                          <a:latin typeface="+mj-lt"/>
                        </a:rPr>
                        <a:t>415</a:t>
                      </a:r>
                      <a:endParaRPr lang="ar-EG" sz="1800" dirty="0">
                        <a:latin typeface="+mj-lt"/>
                      </a:endParaRPr>
                    </a:p>
                  </a:txBody>
                  <a:tcPr marL="91434" marR="91434" marT="45726" marB="45726" anchor="ctr"/>
                </a:tc>
                <a:tc>
                  <a:txBody>
                    <a:bodyPr/>
                    <a:lstStyle/>
                    <a:p>
                      <a:pPr algn="ctr" rtl="0"/>
                      <a:r>
                        <a:rPr lang="en-US" sz="1800" dirty="0">
                          <a:latin typeface="+mj-lt"/>
                        </a:rPr>
                        <a:t>10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280</a:t>
                      </a:r>
                      <a:endParaRPr lang="ar-EG" sz="1800" dirty="0">
                        <a:latin typeface="+mj-lt"/>
                      </a:endParaRPr>
                    </a:p>
                  </a:txBody>
                  <a:tcPr marL="91434" marR="91434" marT="45726" marB="45726" anchor="ctr"/>
                </a:tc>
                <a:tc>
                  <a:txBody>
                    <a:bodyPr/>
                    <a:lstStyle/>
                    <a:p>
                      <a:pPr algn="ctr" rtl="0"/>
                      <a:r>
                        <a:rPr lang="en-US" sz="1800" dirty="0">
                          <a:latin typeface="+mj-lt"/>
                        </a:rPr>
                        <a:t>50</a:t>
                      </a:r>
                      <a:endParaRPr lang="ar-EG" sz="1800" dirty="0">
                        <a:latin typeface="+mj-lt"/>
                      </a:endParaRPr>
                    </a:p>
                  </a:txBody>
                  <a:tcPr marL="91434" marR="91434" marT="45726" marB="45726" anchor="ctr"/>
                </a:tc>
                <a:tc>
                  <a:txBody>
                    <a:bodyPr/>
                    <a:lstStyle/>
                    <a:p>
                      <a:pPr algn="ctr" rtl="0"/>
                      <a:r>
                        <a:rPr lang="en-US" sz="1800" dirty="0">
                          <a:latin typeface="+mj-lt"/>
                        </a:rPr>
                        <a:t>75</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5"/>
                  </a:ext>
                </a:extLst>
              </a:tr>
              <a:tr h="365805">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6"/>
                  </a:ext>
                </a:extLst>
              </a:tr>
            </a:tbl>
          </a:graphicData>
        </a:graphic>
      </p:graphicFrame>
      <p:sp>
        <p:nvSpPr>
          <p:cNvPr id="69734" name="Rectangle 3"/>
          <p:cNvSpPr>
            <a:spLocks noChangeArrowheads="1"/>
          </p:cNvSpPr>
          <p:nvPr/>
        </p:nvSpPr>
        <p:spPr bwMode="auto">
          <a:xfrm>
            <a:off x="210128" y="1959366"/>
            <a:ext cx="11430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r>
              <a:rPr lang="en-US" sz="2000" b="1">
                <a:latin typeface="+mj-lt"/>
                <a:cs typeface="Times New Roman" pitchFamily="18" charset="0"/>
              </a:rPr>
              <a:t>MHC</a:t>
            </a:r>
            <a:endParaRPr lang="en-US" sz="2000">
              <a:latin typeface="+mj-lt"/>
            </a:endParaRPr>
          </a:p>
        </p:txBody>
      </p:sp>
      <p:sp>
        <p:nvSpPr>
          <p:cNvPr id="26" name="Rectangle 25"/>
          <p:cNvSpPr>
            <a:spLocks noChangeArrowheads="1"/>
          </p:cNvSpPr>
          <p:nvPr/>
        </p:nvSpPr>
        <p:spPr bwMode="auto">
          <a:xfrm>
            <a:off x="210128" y="5089494"/>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mj-lt"/>
                <a:cs typeface="Times New Roman" pitchFamily="18" charset="0"/>
              </a:rPr>
              <a:t>Total Material Handling Cost (TMHC)=1860</a:t>
            </a:r>
            <a:endParaRPr lang="ar-EG" dirty="0">
              <a:latin typeface="+mj-lt"/>
            </a:endParaRPr>
          </a:p>
        </p:txBody>
      </p:sp>
      <p:sp>
        <p:nvSpPr>
          <p:cNvPr id="27" name="Rectangle 26"/>
          <p:cNvSpPr>
            <a:spLocks noChangeArrowheads="1"/>
          </p:cNvSpPr>
          <p:nvPr/>
        </p:nvSpPr>
        <p:spPr bwMode="auto">
          <a:xfrm>
            <a:off x="210128" y="5551457"/>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mj-lt"/>
                <a:cs typeface="Times New Roman" pitchFamily="18" charset="0"/>
              </a:rPr>
              <a:t>Since the cost is not improved, we have to use transition probability.</a:t>
            </a:r>
            <a:endParaRPr lang="ar-EG">
              <a:latin typeface="+mj-lt"/>
            </a:endParaRPr>
          </a:p>
        </p:txBody>
      </p:sp>
    </p:spTree>
    <p:extLst>
      <p:ext uri="{BB962C8B-B14F-4D97-AF65-F5344CB8AC3E}">
        <p14:creationId xmlns:p14="http://schemas.microsoft.com/office/powerpoint/2010/main" val="213336509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A3A93-7108-4EF9-F946-4F76D8CA244F}"/>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95FCA24-47ED-3DD1-8A86-320C8D09F6FD}"/>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00E10C6F-CF5D-8702-1D2A-D202C0BEE399}"/>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Transition Probability</a:t>
            </a:r>
            <a:endParaRPr lang="ar-EG" dirty="0">
              <a:latin typeface="+mj-lt"/>
            </a:endParaRPr>
          </a:p>
        </p:txBody>
      </p:sp>
      <p:sp>
        <p:nvSpPr>
          <p:cNvPr id="2" name="Rectangle 1"/>
          <p:cNvSpPr>
            <a:spLocks noChangeArrowheads="1"/>
          </p:cNvSpPr>
          <p:nvPr/>
        </p:nvSpPr>
        <p:spPr bwMode="auto">
          <a:xfrm>
            <a:off x="256309" y="1869295"/>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mj-lt"/>
                <a:cs typeface="Times New Roman" pitchFamily="18" charset="0"/>
              </a:rPr>
              <a:t>Assume randomly generated number r=0.2</a:t>
            </a:r>
            <a:endParaRPr lang="ar-EG">
              <a:latin typeface="+mj-lt"/>
            </a:endParaRPr>
          </a:p>
        </p:txBody>
      </p:sp>
      <p:sp>
        <p:nvSpPr>
          <p:cNvPr id="4" name="Rectangle 3"/>
          <p:cNvSpPr>
            <a:spLocks noChangeArrowheads="1"/>
          </p:cNvSpPr>
          <p:nvPr/>
        </p:nvSpPr>
        <p:spPr bwMode="auto">
          <a:xfrm>
            <a:off x="256309" y="2555095"/>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mj-lt"/>
                <a:cs typeface="Times New Roman" pitchFamily="18" charset="0"/>
              </a:rPr>
              <a:t>Since </a:t>
            </a:r>
            <a:r>
              <a:rPr lang="en-US" b="1">
                <a:latin typeface="+mj-lt"/>
                <a:cs typeface="Times New Roman" pitchFamily="18" charset="0"/>
              </a:rPr>
              <a:t>p&gt;r</a:t>
            </a:r>
            <a:r>
              <a:rPr lang="en-US">
                <a:latin typeface="+mj-lt"/>
                <a:cs typeface="Times New Roman" pitchFamily="18" charset="0"/>
              </a:rPr>
              <a:t> then accept the non-improving solution…</a:t>
            </a:r>
            <a:endParaRPr lang="ar-EG">
              <a:latin typeface="+mj-lt"/>
            </a:endParaRPr>
          </a:p>
        </p:txBody>
      </p:sp>
      <p:graphicFrame>
        <p:nvGraphicFramePr>
          <p:cNvPr id="19458" name="Object 2"/>
          <p:cNvGraphicFramePr>
            <a:graphicFrameLocks noChangeAspect="1"/>
          </p:cNvGraphicFramePr>
          <p:nvPr/>
        </p:nvGraphicFramePr>
        <p:xfrm>
          <a:off x="311873" y="1183495"/>
          <a:ext cx="4821237" cy="466725"/>
        </p:xfrm>
        <a:graphic>
          <a:graphicData uri="http://schemas.openxmlformats.org/presentationml/2006/ole">
            <mc:AlternateContent xmlns:mc="http://schemas.openxmlformats.org/markup-compatibility/2006">
              <mc:Choice xmlns:v="urn:schemas-microsoft-com:vml" Requires="v">
                <p:oleObj name="Equation" r:id="rId3" imgW="2095200" imgH="203040" progId="Equation.3">
                  <p:embed/>
                </p:oleObj>
              </mc:Choice>
              <mc:Fallback>
                <p:oleObj name="Equation" r:id="rId3" imgW="2095200" imgH="203040" progId="Equation.3">
                  <p:embed/>
                  <p:pic>
                    <p:nvPicPr>
                      <p:cNvPr id="194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873" y="1183495"/>
                        <a:ext cx="482123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1306112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DA85D-68CF-91B3-DFFC-D4C8242CF4D7}"/>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D9D642E-8B84-C2C2-C8F7-D29AC52FA98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FAA133B7-FD85-A976-EE2D-7BAE55D9A73C}"/>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Iteration-2</a:t>
            </a:r>
            <a:endParaRPr lang="ar-EG" dirty="0">
              <a:latin typeface="+mj-lt"/>
            </a:endParaRPr>
          </a:p>
        </p:txBody>
      </p:sp>
      <p:graphicFrame>
        <p:nvGraphicFramePr>
          <p:cNvPr id="3" name="Table 2"/>
          <p:cNvGraphicFramePr>
            <a:graphicFrameLocks noGrp="1"/>
          </p:cNvGraphicFramePr>
          <p:nvPr/>
        </p:nvGraphicFramePr>
        <p:xfrm>
          <a:off x="2003713" y="1204132"/>
          <a:ext cx="5105400" cy="741362"/>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1">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1">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nvGraphicFramePr>
        <p:xfrm>
          <a:off x="1971963" y="2499532"/>
          <a:ext cx="5105400" cy="741362"/>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1">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1">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sp>
        <p:nvSpPr>
          <p:cNvPr id="70706" name="TextBox 8"/>
          <p:cNvSpPr txBox="1">
            <a:spLocks noChangeArrowheads="1"/>
          </p:cNvSpPr>
          <p:nvPr/>
        </p:nvSpPr>
        <p:spPr bwMode="auto">
          <a:xfrm>
            <a:off x="295563" y="1183495"/>
            <a:ext cx="1295400" cy="80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sz="2000">
                <a:latin typeface="+mj-lt"/>
              </a:rPr>
              <a:t>Current Solution:</a:t>
            </a:r>
            <a:endParaRPr lang="ar-EG" sz="2000">
              <a:latin typeface="+mj-lt"/>
            </a:endParaRPr>
          </a:p>
        </p:txBody>
      </p:sp>
      <p:sp>
        <p:nvSpPr>
          <p:cNvPr id="10" name="TextBox 9"/>
          <p:cNvSpPr txBox="1">
            <a:spLocks noChangeArrowheads="1"/>
          </p:cNvSpPr>
          <p:nvPr/>
        </p:nvSpPr>
        <p:spPr bwMode="auto">
          <a:xfrm>
            <a:off x="278102" y="2424920"/>
            <a:ext cx="1787525" cy="80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sz="2000">
                <a:latin typeface="+mj-lt"/>
              </a:rPr>
              <a:t>Neighboring Solution:</a:t>
            </a:r>
            <a:endParaRPr lang="ar-EG" sz="2000">
              <a:latin typeface="+mj-lt"/>
            </a:endParaRPr>
          </a:p>
        </p:txBody>
      </p:sp>
      <p:sp>
        <p:nvSpPr>
          <p:cNvPr id="70708" name="TextBox 11"/>
          <p:cNvSpPr txBox="1">
            <a:spLocks noChangeArrowheads="1"/>
          </p:cNvSpPr>
          <p:nvPr/>
        </p:nvSpPr>
        <p:spPr bwMode="auto">
          <a:xfrm>
            <a:off x="7229763" y="1331133"/>
            <a:ext cx="1905000" cy="4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sz="2000">
                <a:latin typeface="+mj-lt"/>
              </a:rPr>
              <a:t>Cost=1860</a:t>
            </a:r>
            <a:endParaRPr lang="ar-EG" sz="2000">
              <a:latin typeface="+mj-lt"/>
            </a:endParaRPr>
          </a:p>
        </p:txBody>
      </p:sp>
      <p:sp>
        <p:nvSpPr>
          <p:cNvPr id="13" name="Oval 12"/>
          <p:cNvSpPr/>
          <p:nvPr/>
        </p:nvSpPr>
        <p:spPr>
          <a:xfrm>
            <a:off x="2160876" y="1564494"/>
            <a:ext cx="5334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ar-EG">
              <a:latin typeface="+mj-lt"/>
            </a:endParaRPr>
          </a:p>
        </p:txBody>
      </p:sp>
      <p:sp>
        <p:nvSpPr>
          <p:cNvPr id="14" name="Oval 13"/>
          <p:cNvSpPr/>
          <p:nvPr/>
        </p:nvSpPr>
        <p:spPr>
          <a:xfrm>
            <a:off x="3016538" y="1564494"/>
            <a:ext cx="5334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ar-EG">
              <a:latin typeface="+mj-lt"/>
            </a:endParaRPr>
          </a:p>
        </p:txBody>
      </p:sp>
      <p:cxnSp>
        <p:nvCxnSpPr>
          <p:cNvPr id="15" name="Elbow Connector 14"/>
          <p:cNvCxnSpPr>
            <a:stCxn id="14" idx="4"/>
            <a:endCxn id="13" idx="4"/>
          </p:cNvCxnSpPr>
          <p:nvPr/>
        </p:nvCxnSpPr>
        <p:spPr>
          <a:xfrm rot="5400000">
            <a:off x="2854613" y="1594657"/>
            <a:ext cx="1588" cy="855662"/>
          </a:xfrm>
          <a:prstGeom prst="bentConnector3">
            <a:avLst>
              <a:gd name="adj1" fmla="val 14395466"/>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nvGraphicFramePr>
        <p:xfrm>
          <a:off x="1971963" y="3364719"/>
          <a:ext cx="3048000" cy="1447800"/>
        </p:xfrm>
        <a:graphic>
          <a:graphicData uri="http://schemas.openxmlformats.org/drawingml/2006/table">
            <a:tbl>
              <a:tblPr/>
              <a:tblGrid>
                <a:gridCol w="104775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tblGrid>
              <a:tr h="723900">
                <a:tc>
                  <a:txBody>
                    <a:bodyPr/>
                    <a:lstStyle/>
                    <a:p>
                      <a:pPr marL="171450" algn="r">
                        <a:spcAft>
                          <a:spcPts val="0"/>
                        </a:spcAft>
                      </a:pPr>
                      <a:endParaRPr lang="en-US" sz="2000" dirty="0">
                        <a:latin typeface="Georgia" pitchFamily="18" charset="0"/>
                        <a:ea typeface="Times New Roman"/>
                      </a:endParaRPr>
                    </a:p>
                    <a:p>
                      <a:pPr marL="171450" algn="r">
                        <a:spcAft>
                          <a:spcPts val="0"/>
                        </a:spcAft>
                      </a:pPr>
                      <a:r>
                        <a:rPr lang="en-US" sz="2000" dirty="0">
                          <a:latin typeface="Georgia" pitchFamily="18" charset="0"/>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900">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a:latin typeface="Georgia" pitchFamily="18" charset="0"/>
                        <a:ea typeface="Times New Roman"/>
                      </a:endParaRPr>
                    </a:p>
                    <a:p>
                      <a:pPr marL="171450" algn="r">
                        <a:spcAft>
                          <a:spcPts val="0"/>
                        </a:spcAft>
                      </a:pPr>
                      <a:r>
                        <a:rPr lang="en-US" sz="2000">
                          <a:latin typeface="Georgia" pitchFamily="18" charset="0"/>
                          <a:ea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algn="r">
                        <a:spcAft>
                          <a:spcPts val="0"/>
                        </a:spcAft>
                      </a:pPr>
                      <a:endParaRPr lang="en-US" sz="2000" dirty="0">
                        <a:latin typeface="Georgia" pitchFamily="18" charset="0"/>
                        <a:ea typeface="Times New Roman"/>
                      </a:endParaRPr>
                    </a:p>
                    <a:p>
                      <a:pPr marL="171450" algn="r">
                        <a:spcAft>
                          <a:spcPts val="0"/>
                        </a:spcAft>
                      </a:pPr>
                      <a:r>
                        <a:rPr lang="en-US" sz="2000" dirty="0">
                          <a:latin typeface="Georgia" pitchFamily="18" charset="0"/>
                          <a:ea typeface="Times New Roman"/>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7" name="TextBox 16"/>
          <p:cNvSpPr txBox="1">
            <a:spLocks noChangeArrowheads="1"/>
          </p:cNvSpPr>
          <p:nvPr/>
        </p:nvSpPr>
        <p:spPr bwMode="auto">
          <a:xfrm>
            <a:off x="2240252" y="3475845"/>
            <a:ext cx="42191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D</a:t>
            </a:r>
            <a:endParaRPr lang="ar-EG">
              <a:latin typeface="+mj-lt"/>
            </a:endParaRPr>
          </a:p>
        </p:txBody>
      </p:sp>
      <p:sp>
        <p:nvSpPr>
          <p:cNvPr id="18" name="TextBox 17"/>
          <p:cNvSpPr txBox="1">
            <a:spLocks noChangeArrowheads="1"/>
          </p:cNvSpPr>
          <p:nvPr/>
        </p:nvSpPr>
        <p:spPr bwMode="auto">
          <a:xfrm>
            <a:off x="3249902" y="3452032"/>
            <a:ext cx="393056"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A</a:t>
            </a:r>
            <a:endParaRPr lang="ar-EG">
              <a:latin typeface="+mj-lt"/>
            </a:endParaRPr>
          </a:p>
        </p:txBody>
      </p:sp>
      <p:sp>
        <p:nvSpPr>
          <p:cNvPr id="19" name="TextBox 18"/>
          <p:cNvSpPr txBox="1">
            <a:spLocks noChangeArrowheads="1"/>
          </p:cNvSpPr>
          <p:nvPr/>
        </p:nvSpPr>
        <p:spPr bwMode="auto">
          <a:xfrm>
            <a:off x="4283364" y="3458382"/>
            <a:ext cx="380232"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C</a:t>
            </a:r>
            <a:endParaRPr lang="ar-EG">
              <a:latin typeface="+mj-lt"/>
            </a:endParaRPr>
          </a:p>
        </p:txBody>
      </p:sp>
      <p:sp>
        <p:nvSpPr>
          <p:cNvPr id="20" name="TextBox 19"/>
          <p:cNvSpPr txBox="1">
            <a:spLocks noChangeArrowheads="1"/>
          </p:cNvSpPr>
          <p:nvPr/>
        </p:nvSpPr>
        <p:spPr bwMode="auto">
          <a:xfrm>
            <a:off x="2237076" y="4150532"/>
            <a:ext cx="37382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B</a:t>
            </a:r>
            <a:endParaRPr lang="ar-EG">
              <a:latin typeface="+mj-lt"/>
            </a:endParaRPr>
          </a:p>
        </p:txBody>
      </p:sp>
      <p:sp>
        <p:nvSpPr>
          <p:cNvPr id="21" name="TextBox 20"/>
          <p:cNvSpPr txBox="1">
            <a:spLocks noChangeArrowheads="1"/>
          </p:cNvSpPr>
          <p:nvPr/>
        </p:nvSpPr>
        <p:spPr bwMode="auto">
          <a:xfrm>
            <a:off x="3245139" y="4126720"/>
            <a:ext cx="386644"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E</a:t>
            </a:r>
            <a:endParaRPr lang="ar-EG">
              <a:latin typeface="+mj-lt"/>
            </a:endParaRPr>
          </a:p>
        </p:txBody>
      </p:sp>
      <p:sp>
        <p:nvSpPr>
          <p:cNvPr id="22" name="TextBox 21"/>
          <p:cNvSpPr txBox="1">
            <a:spLocks noChangeArrowheads="1"/>
          </p:cNvSpPr>
          <p:nvPr/>
        </p:nvSpPr>
        <p:spPr bwMode="auto">
          <a:xfrm>
            <a:off x="4278602" y="4133070"/>
            <a:ext cx="35779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r>
              <a:rPr lang="en-US">
                <a:latin typeface="+mj-lt"/>
              </a:rPr>
              <a:t>F</a:t>
            </a:r>
            <a:endParaRPr lang="ar-EG">
              <a:latin typeface="+mj-lt"/>
            </a:endParaRPr>
          </a:p>
        </p:txBody>
      </p:sp>
      <p:graphicFrame>
        <p:nvGraphicFramePr>
          <p:cNvPr id="23" name="Table 22"/>
          <p:cNvGraphicFramePr>
            <a:graphicFrameLocks noGrp="1"/>
          </p:cNvGraphicFramePr>
          <p:nvPr/>
        </p:nvGraphicFramePr>
        <p:xfrm>
          <a:off x="5400963" y="3464732"/>
          <a:ext cx="3505201" cy="2743202"/>
        </p:xfrm>
        <a:graphic>
          <a:graphicData uri="http://schemas.openxmlformats.org/drawingml/2006/table">
            <a:tbl>
              <a:tblPr rtl="1" firstRow="1" bandRow="1">
                <a:tableStyleId>{5C22544A-7EE6-4342-B048-85BDC9FD1C3A}</a:tableStyleId>
              </a:tblPr>
              <a:tblGrid>
                <a:gridCol w="500743">
                  <a:extLst>
                    <a:ext uri="{9D8B030D-6E8A-4147-A177-3AD203B41FA5}">
                      <a16:colId xmlns:a16="http://schemas.microsoft.com/office/drawing/2014/main" val="20000"/>
                    </a:ext>
                  </a:extLst>
                </a:gridCol>
                <a:gridCol w="500743">
                  <a:extLst>
                    <a:ext uri="{9D8B030D-6E8A-4147-A177-3AD203B41FA5}">
                      <a16:colId xmlns:a16="http://schemas.microsoft.com/office/drawing/2014/main" val="20001"/>
                    </a:ext>
                  </a:extLst>
                </a:gridCol>
                <a:gridCol w="500743">
                  <a:extLst>
                    <a:ext uri="{9D8B030D-6E8A-4147-A177-3AD203B41FA5}">
                      <a16:colId xmlns:a16="http://schemas.microsoft.com/office/drawing/2014/main" val="20002"/>
                    </a:ext>
                  </a:extLst>
                </a:gridCol>
                <a:gridCol w="500743">
                  <a:extLst>
                    <a:ext uri="{9D8B030D-6E8A-4147-A177-3AD203B41FA5}">
                      <a16:colId xmlns:a16="http://schemas.microsoft.com/office/drawing/2014/main" val="20003"/>
                    </a:ext>
                  </a:extLst>
                </a:gridCol>
                <a:gridCol w="500743">
                  <a:extLst>
                    <a:ext uri="{9D8B030D-6E8A-4147-A177-3AD203B41FA5}">
                      <a16:colId xmlns:a16="http://schemas.microsoft.com/office/drawing/2014/main" val="20004"/>
                    </a:ext>
                  </a:extLst>
                </a:gridCol>
                <a:gridCol w="500743">
                  <a:extLst>
                    <a:ext uri="{9D8B030D-6E8A-4147-A177-3AD203B41FA5}">
                      <a16:colId xmlns:a16="http://schemas.microsoft.com/office/drawing/2014/main" val="20005"/>
                    </a:ext>
                  </a:extLst>
                </a:gridCol>
                <a:gridCol w="500743">
                  <a:extLst>
                    <a:ext uri="{9D8B030D-6E8A-4147-A177-3AD203B41FA5}">
                      <a16:colId xmlns:a16="http://schemas.microsoft.com/office/drawing/2014/main" val="20006"/>
                    </a:ext>
                  </a:extLst>
                </a:gridCol>
              </a:tblGrid>
              <a:tr h="391886">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anchor="ctr">
                    <a:solidFill>
                      <a:schemeClr val="tx1"/>
                    </a:solidFill>
                  </a:tcPr>
                </a:tc>
                <a:tc>
                  <a:txBody>
                    <a:bodyPr/>
                    <a:lstStyle/>
                    <a:p>
                      <a:pPr algn="ctr" rtl="0"/>
                      <a:endParaRPr lang="ar-EG" sz="1800" dirty="0">
                        <a:latin typeface="+mj-lt"/>
                      </a:endParaRPr>
                    </a:p>
                  </a:txBody>
                  <a:tcPr anchor="ctr">
                    <a:noFill/>
                  </a:tcPr>
                </a:tc>
                <a:extLst>
                  <a:ext uri="{0D108BD9-81ED-4DB2-BD59-A6C34878D82A}">
                    <a16:rowId xmlns:a16="http://schemas.microsoft.com/office/drawing/2014/main" val="10000"/>
                  </a:ext>
                </a:extLst>
              </a:tr>
              <a:tr h="391886">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1"/>
                  </a:ext>
                </a:extLst>
              </a:tr>
              <a:tr h="391886">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3</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2"/>
                  </a:ext>
                </a:extLst>
              </a:tr>
              <a:tr h="391886">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3</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3"/>
                  </a:ext>
                </a:extLst>
              </a:tr>
              <a:tr h="391886">
                <a:tc>
                  <a:txBody>
                    <a:bodyPr/>
                    <a:lstStyle/>
                    <a:p>
                      <a:pPr algn="ctr" rtl="0"/>
                      <a:r>
                        <a:rPr lang="en-US" sz="1800" dirty="0">
                          <a:latin typeface="+mj-lt"/>
                        </a:rPr>
                        <a:t>3</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4"/>
                  </a:ext>
                </a:extLst>
              </a:tr>
              <a:tr h="391886">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5"/>
                  </a:ext>
                </a:extLst>
              </a:tr>
              <a:tr h="391886">
                <a:tc>
                  <a:txBody>
                    <a:bodyPr/>
                    <a:lstStyle/>
                    <a:p>
                      <a:pPr algn="ctr" rtl="0"/>
                      <a:r>
                        <a:rPr lang="en-US" sz="1800" dirty="0">
                          <a:latin typeface="+mj-lt"/>
                        </a:rPr>
                        <a:t>0</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3</a:t>
                      </a:r>
                      <a:endParaRPr lang="ar-EG" sz="1800" dirty="0">
                        <a:latin typeface="+mj-lt"/>
                      </a:endParaRPr>
                    </a:p>
                  </a:txBody>
                  <a:tcPr anchor="ctr"/>
                </a:tc>
                <a:tc>
                  <a:txBody>
                    <a:bodyPr/>
                    <a:lstStyle/>
                    <a:p>
                      <a:pPr algn="ctr" rtl="0"/>
                      <a:r>
                        <a:rPr lang="en-US" sz="1800" dirty="0">
                          <a:latin typeface="+mj-lt"/>
                        </a:rPr>
                        <a:t>1</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latin typeface="+mj-lt"/>
                        </a:rPr>
                        <a:t>2</a:t>
                      </a:r>
                      <a:endParaRPr lang="ar-EG" sz="1800" dirty="0">
                        <a:latin typeface="+mj-lt"/>
                      </a:endParaRPr>
                    </a:p>
                  </a:txBody>
                  <a:tcPr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anchor="ctr">
                    <a:solidFill>
                      <a:schemeClr val="tx1"/>
                    </a:solidFill>
                  </a:tcPr>
                </a:tc>
                <a:extLst>
                  <a:ext uri="{0D108BD9-81ED-4DB2-BD59-A6C34878D82A}">
                    <a16:rowId xmlns:a16="http://schemas.microsoft.com/office/drawing/2014/main" val="10006"/>
                  </a:ext>
                </a:extLst>
              </a:tr>
            </a:tbl>
          </a:graphicData>
        </a:graphic>
      </p:graphicFrame>
      <p:sp>
        <p:nvSpPr>
          <p:cNvPr id="24" name="Rectangle 3"/>
          <p:cNvSpPr>
            <a:spLocks noChangeArrowheads="1"/>
          </p:cNvSpPr>
          <p:nvPr/>
        </p:nvSpPr>
        <p:spPr bwMode="auto">
          <a:xfrm>
            <a:off x="2886363" y="5877360"/>
            <a:ext cx="25908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gn="ctr"/>
            <a:r>
              <a:rPr lang="en-US" sz="2000" b="1">
                <a:latin typeface="+mj-lt"/>
                <a:cs typeface="Times New Roman" pitchFamily="18" charset="0"/>
              </a:rPr>
              <a:t>Distance Matrix</a:t>
            </a:r>
            <a:endParaRPr lang="en-US" sz="2000">
              <a:latin typeface="+mj-lt"/>
            </a:endParaRPr>
          </a:p>
        </p:txBody>
      </p:sp>
    </p:spTree>
    <p:extLst>
      <p:ext uri="{BB962C8B-B14F-4D97-AF65-F5344CB8AC3E}">
        <p14:creationId xmlns:p14="http://schemas.microsoft.com/office/powerpoint/2010/main" val="39908179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1B249-8DA6-A902-AB71-BEA9857A9E92}"/>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677219CA-6D58-2E2C-5B5E-34472E489642}"/>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SA for PLP</a:t>
            </a:r>
          </a:p>
        </p:txBody>
      </p:sp>
      <p:sp>
        <p:nvSpPr>
          <p:cNvPr id="6" name="Text Box 12">
            <a:extLst>
              <a:ext uri="{FF2B5EF4-FFF2-40B4-BE49-F238E27FC236}">
                <a16:creationId xmlns:a16="http://schemas.microsoft.com/office/drawing/2014/main" id="{BF688482-53F2-D727-7392-C0E2395011D9}"/>
              </a:ext>
            </a:extLst>
          </p:cNvPr>
          <p:cNvSpPr txBox="1">
            <a:spLocks noChangeArrowheads="1"/>
          </p:cNvSpPr>
          <p:nvPr/>
        </p:nvSpPr>
        <p:spPr bwMode="auto">
          <a:xfrm>
            <a:off x="0" y="649330"/>
            <a:ext cx="12192000"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231775" indent="-231775">
              <a:lnSpc>
                <a:spcPct val="120000"/>
              </a:lnSpc>
              <a:spcBef>
                <a:spcPts val="600"/>
              </a:spcBef>
              <a:spcAft>
                <a:spcPts val="600"/>
              </a:spcAft>
              <a:buFont typeface="Arial" charset="0"/>
              <a:buChar char="•"/>
            </a:pPr>
            <a:r>
              <a:rPr lang="en-US" b="1" dirty="0">
                <a:latin typeface="+mj-lt"/>
              </a:rPr>
              <a:t>Iteration-2</a:t>
            </a:r>
            <a:endParaRPr lang="ar-EG" dirty="0">
              <a:latin typeface="+mj-lt"/>
            </a:endParaRPr>
          </a:p>
        </p:txBody>
      </p:sp>
      <p:graphicFrame>
        <p:nvGraphicFramePr>
          <p:cNvPr id="25" name="Table 24"/>
          <p:cNvGraphicFramePr>
            <a:graphicFrameLocks noGrp="1"/>
          </p:cNvGraphicFramePr>
          <p:nvPr/>
        </p:nvGraphicFramePr>
        <p:xfrm>
          <a:off x="1944254" y="1183495"/>
          <a:ext cx="5105400" cy="741362"/>
        </p:xfrm>
        <a:graphic>
          <a:graphicData uri="http://schemas.openxmlformats.org/drawingml/2006/table">
            <a:tbl>
              <a:tblPr rtl="1" firstRow="1" bandRow="1">
                <a:tableStyleId>{5C22544A-7EE6-4342-B048-85BDC9FD1C3A}</a:tableStyleId>
              </a:tblPr>
              <a:tblGrid>
                <a:gridCol w="8509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50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tblGrid>
              <a:tr h="370681">
                <a:tc>
                  <a:txBody>
                    <a:bodyPr/>
                    <a:lstStyle/>
                    <a:p>
                      <a:pPr algn="ctr" rtl="0"/>
                      <a:r>
                        <a:rPr lang="en-US" sz="1800" dirty="0">
                          <a:latin typeface="+mj-lt"/>
                        </a:rPr>
                        <a:t>6</a:t>
                      </a:r>
                      <a:endParaRPr lang="ar-EG" sz="1800" dirty="0">
                        <a:latin typeface="+mj-lt"/>
                      </a:endParaRPr>
                    </a:p>
                  </a:txBody>
                  <a:tcPr marT="45700" marB="45700" anchor="ctr"/>
                </a:tc>
                <a:tc>
                  <a:txBody>
                    <a:bodyPr/>
                    <a:lstStyle/>
                    <a:p>
                      <a:pPr algn="ctr" rtl="0"/>
                      <a:r>
                        <a:rPr lang="en-US" sz="1800" dirty="0">
                          <a:latin typeface="+mj-lt"/>
                        </a:rPr>
                        <a:t>5</a:t>
                      </a:r>
                      <a:endParaRPr lang="ar-EG" sz="1800" dirty="0">
                        <a:latin typeface="+mj-lt"/>
                      </a:endParaRPr>
                    </a:p>
                  </a:txBody>
                  <a:tcPr marT="45700" marB="45700" anchor="ctr"/>
                </a:tc>
                <a:tc>
                  <a:txBody>
                    <a:bodyPr/>
                    <a:lstStyle/>
                    <a:p>
                      <a:pPr algn="ctr" rtl="0"/>
                      <a:r>
                        <a:rPr lang="en-US" sz="1800" dirty="0">
                          <a:latin typeface="+mj-lt"/>
                        </a:rPr>
                        <a:t>4</a:t>
                      </a:r>
                      <a:endParaRPr lang="ar-EG" sz="1800" dirty="0">
                        <a:latin typeface="+mj-lt"/>
                      </a:endParaRPr>
                    </a:p>
                  </a:txBody>
                  <a:tcPr marT="45700" marB="45700" anchor="ctr"/>
                </a:tc>
                <a:tc>
                  <a:txBody>
                    <a:bodyPr/>
                    <a:lstStyle/>
                    <a:p>
                      <a:pPr algn="ctr" rtl="0"/>
                      <a:r>
                        <a:rPr lang="en-US" sz="1800" dirty="0">
                          <a:latin typeface="+mj-lt"/>
                        </a:rPr>
                        <a:t>3</a:t>
                      </a:r>
                      <a:endParaRPr lang="ar-EG" sz="1800" dirty="0">
                        <a:latin typeface="+mj-lt"/>
                      </a:endParaRPr>
                    </a:p>
                  </a:txBody>
                  <a:tcPr marT="45700" marB="45700" anchor="ctr"/>
                </a:tc>
                <a:tc>
                  <a:txBody>
                    <a:bodyPr/>
                    <a:lstStyle/>
                    <a:p>
                      <a:pPr algn="ctr" rtl="0"/>
                      <a:r>
                        <a:rPr lang="en-US" sz="1800" dirty="0">
                          <a:latin typeface="+mj-lt"/>
                        </a:rPr>
                        <a:t>2</a:t>
                      </a:r>
                      <a:endParaRPr lang="ar-EG" sz="1800" dirty="0">
                        <a:latin typeface="+mj-lt"/>
                      </a:endParaRPr>
                    </a:p>
                  </a:txBody>
                  <a:tcPr marT="45700" marB="45700" anchor="ctr"/>
                </a:tc>
                <a:tc>
                  <a:txBody>
                    <a:bodyPr/>
                    <a:lstStyle/>
                    <a:p>
                      <a:pPr algn="ctr" rtl="0"/>
                      <a:r>
                        <a:rPr lang="en-US" sz="1800" dirty="0">
                          <a:latin typeface="+mj-lt"/>
                        </a:rPr>
                        <a:t>1</a:t>
                      </a:r>
                      <a:endParaRPr lang="ar-EG" sz="1800" dirty="0">
                        <a:latin typeface="+mj-lt"/>
                      </a:endParaRPr>
                    </a:p>
                  </a:txBody>
                  <a:tcPr marT="45700" marB="45700" anchor="ctr"/>
                </a:tc>
                <a:extLst>
                  <a:ext uri="{0D108BD9-81ED-4DB2-BD59-A6C34878D82A}">
                    <a16:rowId xmlns:a16="http://schemas.microsoft.com/office/drawing/2014/main" val="10000"/>
                  </a:ext>
                </a:extLst>
              </a:tr>
              <a:tr h="370681">
                <a:tc>
                  <a:txBody>
                    <a:bodyPr/>
                    <a:lstStyle/>
                    <a:p>
                      <a:pPr algn="ctr" rtl="0"/>
                      <a:r>
                        <a:rPr lang="en-US" sz="1800" dirty="0">
                          <a:latin typeface="+mj-lt"/>
                        </a:rPr>
                        <a:t>F</a:t>
                      </a:r>
                      <a:endParaRPr lang="ar-EG" sz="1800" dirty="0">
                        <a:latin typeface="+mj-lt"/>
                      </a:endParaRPr>
                    </a:p>
                  </a:txBody>
                  <a:tcPr marT="45700" marB="45700" anchor="ctr"/>
                </a:tc>
                <a:tc>
                  <a:txBody>
                    <a:bodyPr/>
                    <a:lstStyle/>
                    <a:p>
                      <a:pPr algn="ctr" rtl="0"/>
                      <a:r>
                        <a:rPr lang="en-US" sz="1800" dirty="0">
                          <a:latin typeface="+mj-lt"/>
                        </a:rPr>
                        <a:t>E</a:t>
                      </a:r>
                      <a:endParaRPr lang="ar-EG" sz="1800" dirty="0">
                        <a:latin typeface="+mj-lt"/>
                      </a:endParaRPr>
                    </a:p>
                  </a:txBody>
                  <a:tcPr marT="45700" marB="45700" anchor="ctr"/>
                </a:tc>
                <a:tc>
                  <a:txBody>
                    <a:bodyPr/>
                    <a:lstStyle/>
                    <a:p>
                      <a:pPr algn="ctr" rtl="0"/>
                      <a:r>
                        <a:rPr lang="en-US" sz="1800" dirty="0">
                          <a:latin typeface="+mj-lt"/>
                        </a:rPr>
                        <a:t>B</a:t>
                      </a:r>
                      <a:endParaRPr lang="ar-EG" sz="1800" dirty="0">
                        <a:latin typeface="+mj-lt"/>
                      </a:endParaRPr>
                    </a:p>
                  </a:txBody>
                  <a:tcPr marT="45700" marB="45700" anchor="ctr"/>
                </a:tc>
                <a:tc>
                  <a:txBody>
                    <a:bodyPr/>
                    <a:lstStyle/>
                    <a:p>
                      <a:pPr algn="ctr" rtl="0"/>
                      <a:r>
                        <a:rPr lang="en-US" sz="1800" dirty="0">
                          <a:latin typeface="+mj-lt"/>
                        </a:rPr>
                        <a:t>C</a:t>
                      </a:r>
                      <a:endParaRPr lang="ar-EG" sz="1800" dirty="0">
                        <a:latin typeface="+mj-lt"/>
                      </a:endParaRPr>
                    </a:p>
                  </a:txBody>
                  <a:tcPr marT="45700" marB="45700" anchor="ctr"/>
                </a:tc>
                <a:tc>
                  <a:txBody>
                    <a:bodyPr/>
                    <a:lstStyle/>
                    <a:p>
                      <a:pPr algn="ctr" rtl="0"/>
                      <a:r>
                        <a:rPr lang="en-US" sz="1800" dirty="0">
                          <a:latin typeface="+mj-lt"/>
                        </a:rPr>
                        <a:t>A</a:t>
                      </a:r>
                      <a:endParaRPr lang="ar-EG" sz="1800" dirty="0">
                        <a:latin typeface="+mj-lt"/>
                      </a:endParaRPr>
                    </a:p>
                  </a:txBody>
                  <a:tcPr marT="45700" marB="45700" anchor="ctr"/>
                </a:tc>
                <a:tc>
                  <a:txBody>
                    <a:bodyPr/>
                    <a:lstStyle/>
                    <a:p>
                      <a:pPr algn="ctr" rtl="0"/>
                      <a:r>
                        <a:rPr lang="en-US" sz="1800" dirty="0">
                          <a:latin typeface="+mj-lt"/>
                        </a:rPr>
                        <a:t>D</a:t>
                      </a:r>
                      <a:endParaRPr lang="ar-EG" sz="1800" dirty="0">
                        <a:latin typeface="+mj-lt"/>
                      </a:endParaRPr>
                    </a:p>
                  </a:txBody>
                  <a:tcPr marT="45700" marB="45700" anchor="ctr"/>
                </a:tc>
                <a:extLst>
                  <a:ext uri="{0D108BD9-81ED-4DB2-BD59-A6C34878D82A}">
                    <a16:rowId xmlns:a16="http://schemas.microsoft.com/office/drawing/2014/main" val="10001"/>
                  </a:ext>
                </a:extLst>
              </a:tr>
            </a:tbl>
          </a:graphicData>
        </a:graphic>
      </p:graphicFrame>
      <p:sp>
        <p:nvSpPr>
          <p:cNvPr id="71707" name="TextBox 25"/>
          <p:cNvSpPr txBox="1">
            <a:spLocks noChangeArrowheads="1"/>
          </p:cNvSpPr>
          <p:nvPr/>
        </p:nvSpPr>
        <p:spPr bwMode="auto">
          <a:xfrm>
            <a:off x="250393" y="1108883"/>
            <a:ext cx="1787525" cy="80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20000"/>
              </a:lnSpc>
            </a:pPr>
            <a:r>
              <a:rPr lang="en-US" sz="2000">
                <a:latin typeface="+mj-lt"/>
              </a:rPr>
              <a:t>Neighboring Solution:</a:t>
            </a:r>
            <a:endParaRPr lang="ar-EG" sz="2000">
              <a:latin typeface="+mj-lt"/>
            </a:endParaRPr>
          </a:p>
        </p:txBody>
      </p:sp>
      <p:graphicFrame>
        <p:nvGraphicFramePr>
          <p:cNvPr id="27" name="Table 26"/>
          <p:cNvGraphicFramePr>
            <a:graphicFrameLocks noGrp="1"/>
          </p:cNvGraphicFramePr>
          <p:nvPr/>
        </p:nvGraphicFramePr>
        <p:xfrm>
          <a:off x="326592" y="2324908"/>
          <a:ext cx="7561263" cy="2560635"/>
        </p:xfrm>
        <a:graphic>
          <a:graphicData uri="http://schemas.openxmlformats.org/drawingml/2006/table">
            <a:tbl>
              <a:tblPr rtl="1" firstRow="1" bandRow="1">
                <a:tableStyleId>{5C22544A-7EE6-4342-B048-85BDC9FD1C3A}</a:tableStyleId>
              </a:tblPr>
              <a:tblGrid>
                <a:gridCol w="2133468">
                  <a:extLst>
                    <a:ext uri="{9D8B030D-6E8A-4147-A177-3AD203B41FA5}">
                      <a16:colId xmlns:a16="http://schemas.microsoft.com/office/drawing/2014/main" val="20000"/>
                    </a:ext>
                  </a:extLst>
                </a:gridCol>
                <a:gridCol w="748506">
                  <a:extLst>
                    <a:ext uri="{9D8B030D-6E8A-4147-A177-3AD203B41FA5}">
                      <a16:colId xmlns:a16="http://schemas.microsoft.com/office/drawing/2014/main" val="20001"/>
                    </a:ext>
                  </a:extLst>
                </a:gridCol>
                <a:gridCol w="739544">
                  <a:extLst>
                    <a:ext uri="{9D8B030D-6E8A-4147-A177-3AD203B41FA5}">
                      <a16:colId xmlns:a16="http://schemas.microsoft.com/office/drawing/2014/main" val="20002"/>
                    </a:ext>
                  </a:extLst>
                </a:gridCol>
                <a:gridCol w="784362">
                  <a:extLst>
                    <a:ext uri="{9D8B030D-6E8A-4147-A177-3AD203B41FA5}">
                      <a16:colId xmlns:a16="http://schemas.microsoft.com/office/drawing/2014/main" val="20003"/>
                    </a:ext>
                  </a:extLst>
                </a:gridCol>
                <a:gridCol w="739544">
                  <a:extLst>
                    <a:ext uri="{9D8B030D-6E8A-4147-A177-3AD203B41FA5}">
                      <a16:colId xmlns:a16="http://schemas.microsoft.com/office/drawing/2014/main" val="20004"/>
                    </a:ext>
                  </a:extLst>
                </a:gridCol>
                <a:gridCol w="815738">
                  <a:extLst>
                    <a:ext uri="{9D8B030D-6E8A-4147-A177-3AD203B41FA5}">
                      <a16:colId xmlns:a16="http://schemas.microsoft.com/office/drawing/2014/main" val="20005"/>
                    </a:ext>
                  </a:extLst>
                </a:gridCol>
                <a:gridCol w="654943">
                  <a:extLst>
                    <a:ext uri="{9D8B030D-6E8A-4147-A177-3AD203B41FA5}">
                      <a16:colId xmlns:a16="http://schemas.microsoft.com/office/drawing/2014/main" val="20006"/>
                    </a:ext>
                  </a:extLst>
                </a:gridCol>
                <a:gridCol w="945158">
                  <a:extLst>
                    <a:ext uri="{9D8B030D-6E8A-4147-A177-3AD203B41FA5}">
                      <a16:colId xmlns:a16="http://schemas.microsoft.com/office/drawing/2014/main" val="20007"/>
                    </a:ext>
                  </a:extLst>
                </a:gridCol>
              </a:tblGrid>
              <a:tr h="365805">
                <a:tc>
                  <a:txBody>
                    <a:bodyPr/>
                    <a:lstStyle/>
                    <a:p>
                      <a:pPr algn="ctr" rtl="0"/>
                      <a:r>
                        <a:rPr lang="en-US" sz="1800" dirty="0">
                          <a:solidFill>
                            <a:schemeClr val="bg1"/>
                          </a:solidFill>
                          <a:latin typeface="+mj-lt"/>
                        </a:rPr>
                        <a:t>Subtotal</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L="91434" marR="91434" marT="45726" marB="45726" anchor="ctr">
                    <a:solidFill>
                      <a:schemeClr val="tx1"/>
                    </a:solidFill>
                  </a:tcPr>
                </a:tc>
                <a:tc>
                  <a:txBody>
                    <a:bodyPr/>
                    <a:lstStyle/>
                    <a:p>
                      <a:pPr algn="ctr" rtl="0"/>
                      <a:endParaRPr lang="ar-EG" sz="1800" dirty="0">
                        <a:latin typeface="+mj-lt"/>
                      </a:endParaRPr>
                    </a:p>
                  </a:txBody>
                  <a:tcPr marL="91434" marR="91434" marT="45726" marB="45726" anchor="ctr">
                    <a:noFill/>
                  </a:tcPr>
                </a:tc>
                <a:extLst>
                  <a:ext uri="{0D108BD9-81ED-4DB2-BD59-A6C34878D82A}">
                    <a16:rowId xmlns:a16="http://schemas.microsoft.com/office/drawing/2014/main" val="10000"/>
                  </a:ext>
                </a:extLst>
              </a:tr>
              <a:tr h="365805">
                <a:tc>
                  <a:txBody>
                    <a:bodyPr/>
                    <a:lstStyle/>
                    <a:p>
                      <a:pPr algn="ctr" rtl="0"/>
                      <a:r>
                        <a:rPr lang="en-US" sz="1800" dirty="0">
                          <a:latin typeface="+mj-lt"/>
                        </a:rPr>
                        <a:t>200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A</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1"/>
                  </a:ext>
                </a:extLst>
              </a:tr>
              <a:tr h="365805">
                <a:tc>
                  <a:txBody>
                    <a:bodyPr/>
                    <a:lstStyle/>
                    <a:p>
                      <a:pPr algn="ctr" rtl="0"/>
                      <a:r>
                        <a:rPr lang="en-US" sz="1800" dirty="0">
                          <a:latin typeface="+mj-lt"/>
                        </a:rPr>
                        <a:t>410</a:t>
                      </a:r>
                      <a:endParaRPr lang="ar-EG" sz="1800" dirty="0">
                        <a:latin typeface="+mj-lt"/>
                      </a:endParaRPr>
                    </a:p>
                  </a:txBody>
                  <a:tcPr marL="91434" marR="91434" marT="45726" marB="45726" anchor="ctr"/>
                </a:tc>
                <a:tc>
                  <a:txBody>
                    <a:bodyPr/>
                    <a:lstStyle/>
                    <a:p>
                      <a:pPr algn="ctr" rtl="0"/>
                      <a:r>
                        <a:rPr lang="en-US" sz="1800" dirty="0">
                          <a:latin typeface="+mj-lt"/>
                        </a:rPr>
                        <a:t>180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25</a:t>
                      </a:r>
                      <a:endParaRPr lang="ar-EG" sz="1800" dirty="0">
                        <a:latin typeface="+mj-lt"/>
                      </a:endParaRPr>
                    </a:p>
                  </a:txBody>
                  <a:tcPr marL="91434" marR="91434" marT="45726" marB="45726" anchor="ctr"/>
                </a:tc>
                <a:tc>
                  <a:txBody>
                    <a:bodyPr/>
                    <a:lstStyle/>
                    <a:p>
                      <a:pPr algn="ctr" rtl="0"/>
                      <a:r>
                        <a:rPr lang="en-US" sz="1800" dirty="0">
                          <a:latin typeface="+mj-lt"/>
                        </a:rPr>
                        <a:t>105</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B</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2"/>
                  </a:ext>
                </a:extLst>
              </a:tr>
              <a:tr h="365805">
                <a:tc>
                  <a:txBody>
                    <a:bodyPr/>
                    <a:lstStyle/>
                    <a:p>
                      <a:pPr algn="ctr" rtl="0"/>
                      <a:r>
                        <a:rPr lang="en-US" sz="1800" dirty="0">
                          <a:latin typeface="+mj-lt"/>
                        </a:rPr>
                        <a:t>520</a:t>
                      </a:r>
                      <a:endParaRPr lang="ar-EG" sz="1800" dirty="0">
                        <a:latin typeface="+mj-lt"/>
                      </a:endParaRPr>
                    </a:p>
                  </a:txBody>
                  <a:tcPr marL="91434" marR="91434" marT="45726" marB="45726" anchor="ctr"/>
                </a:tc>
                <a:tc>
                  <a:txBody>
                    <a:bodyPr/>
                    <a:lstStyle/>
                    <a:p>
                      <a:pPr algn="ctr" rtl="0"/>
                      <a:r>
                        <a:rPr lang="en-US" sz="1800" dirty="0">
                          <a:latin typeface="+mj-lt"/>
                        </a:rPr>
                        <a:t>25</a:t>
                      </a:r>
                      <a:endParaRPr lang="ar-EG" sz="1800" dirty="0">
                        <a:latin typeface="+mj-lt"/>
                      </a:endParaRPr>
                    </a:p>
                  </a:txBody>
                  <a:tcPr marL="91434" marR="91434" marT="45726" marB="45726" anchor="ctr"/>
                </a:tc>
                <a:tc>
                  <a:txBody>
                    <a:bodyPr/>
                    <a:lstStyle/>
                    <a:p>
                      <a:pPr algn="ctr" rtl="0"/>
                      <a:r>
                        <a:rPr lang="en-US" sz="1800" dirty="0">
                          <a:latin typeface="+mj-lt"/>
                        </a:rPr>
                        <a:t>150</a:t>
                      </a:r>
                      <a:endParaRPr lang="ar-EG" sz="1800" dirty="0">
                        <a:latin typeface="+mj-lt"/>
                      </a:endParaRPr>
                    </a:p>
                  </a:txBody>
                  <a:tcPr marL="91434" marR="91434" marT="45726" marB="45726" anchor="ctr"/>
                </a:tc>
                <a:tc>
                  <a:txBody>
                    <a:bodyPr/>
                    <a:lstStyle/>
                    <a:p>
                      <a:pPr algn="ctr" rtl="0"/>
                      <a:r>
                        <a:rPr lang="en-US" sz="1800" dirty="0">
                          <a:latin typeface="+mj-lt"/>
                        </a:rPr>
                        <a:t>120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225</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C</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3"/>
                  </a:ext>
                </a:extLst>
              </a:tr>
              <a:tr h="365805">
                <a:tc>
                  <a:txBody>
                    <a:bodyPr/>
                    <a:lstStyle/>
                    <a:p>
                      <a:pPr algn="ctr" rtl="0"/>
                      <a:r>
                        <a:rPr lang="en-US" sz="1800" dirty="0">
                          <a:latin typeface="+mj-lt"/>
                        </a:rPr>
                        <a:t>425</a:t>
                      </a:r>
                      <a:endParaRPr lang="ar-EG" sz="1800" dirty="0">
                        <a:latin typeface="+mj-lt"/>
                      </a:endParaRPr>
                    </a:p>
                  </a:txBody>
                  <a:tcPr marL="91434" marR="91434" marT="45726" marB="45726" anchor="ctr"/>
                </a:tc>
                <a:tc>
                  <a:txBody>
                    <a:bodyPr/>
                    <a:lstStyle/>
                    <a:p>
                      <a:pPr algn="ctr" rtl="0"/>
                      <a:r>
                        <a:rPr lang="en-US" sz="1800" dirty="0">
                          <a:latin typeface="+mj-lt"/>
                        </a:rPr>
                        <a:t>75</a:t>
                      </a:r>
                      <a:endParaRPr lang="ar-EG" sz="1800" dirty="0">
                        <a:latin typeface="+mj-lt"/>
                      </a:endParaRPr>
                    </a:p>
                  </a:txBody>
                  <a:tcPr marL="91434" marR="91434" marT="45726" marB="45726" anchor="ctr"/>
                </a:tc>
                <a:tc>
                  <a:txBody>
                    <a:bodyPr/>
                    <a:lstStyle/>
                    <a:p>
                      <a:pPr algn="ctr" rtl="0"/>
                      <a:r>
                        <a:rPr lang="en-US" sz="1800" dirty="0">
                          <a:latin typeface="+mj-lt"/>
                        </a:rPr>
                        <a:t>200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50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D</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4"/>
                  </a:ext>
                </a:extLst>
              </a:tr>
              <a:tr h="365805">
                <a:tc>
                  <a:txBody>
                    <a:bodyPr/>
                    <a:lstStyle/>
                    <a:p>
                      <a:pPr algn="ctr" rtl="0"/>
                      <a:r>
                        <a:rPr lang="en-US" sz="1800" dirty="0">
                          <a:latin typeface="+mj-lt"/>
                        </a:rPr>
                        <a:t>465</a:t>
                      </a:r>
                      <a:endParaRPr lang="ar-EG" sz="1800" dirty="0">
                        <a:latin typeface="+mj-lt"/>
                      </a:endParaRPr>
                    </a:p>
                  </a:txBody>
                  <a:tcPr marL="91434" marR="91434" marT="45726" marB="45726" anchor="ctr"/>
                </a:tc>
                <a:tc>
                  <a:txBody>
                    <a:bodyPr/>
                    <a:lstStyle/>
                    <a:p>
                      <a:pPr algn="ctr" rtl="0"/>
                      <a:r>
                        <a:rPr lang="en-US" sz="1800" dirty="0">
                          <a:latin typeface="+mj-lt"/>
                        </a:rPr>
                        <a:t>10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280</a:t>
                      </a:r>
                      <a:endParaRPr lang="ar-EG" sz="1800" dirty="0">
                        <a:latin typeface="+mj-lt"/>
                      </a:endParaRPr>
                    </a:p>
                  </a:txBody>
                  <a:tcPr marL="91434" marR="91434" marT="45726" marB="45726" anchor="ctr"/>
                </a:tc>
                <a:tc>
                  <a:txBody>
                    <a:bodyPr/>
                    <a:lstStyle/>
                    <a:p>
                      <a:pPr algn="ctr" rtl="0"/>
                      <a:r>
                        <a:rPr lang="en-US" sz="1800" dirty="0">
                          <a:latin typeface="+mj-lt"/>
                        </a:rPr>
                        <a:t>100</a:t>
                      </a:r>
                      <a:endParaRPr lang="ar-EG" sz="1800" dirty="0">
                        <a:latin typeface="+mj-lt"/>
                      </a:endParaRPr>
                    </a:p>
                  </a:txBody>
                  <a:tcPr marL="91434" marR="91434" marT="45726" marB="45726" anchor="ctr"/>
                </a:tc>
                <a:tc>
                  <a:txBody>
                    <a:bodyPr/>
                    <a:lstStyle/>
                    <a:p>
                      <a:pPr algn="ctr" rtl="0"/>
                      <a:r>
                        <a:rPr lang="en-US" sz="1800" dirty="0">
                          <a:latin typeface="+mj-lt"/>
                        </a:rPr>
                        <a:t>75</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E</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5"/>
                  </a:ext>
                </a:extLst>
              </a:tr>
              <a:tr h="365805">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latin typeface="+mj-lt"/>
                        </a:rPr>
                        <a:t>0</a:t>
                      </a:r>
                      <a:endParaRPr lang="ar-EG" sz="1800" dirty="0">
                        <a:latin typeface="+mj-lt"/>
                      </a:endParaRPr>
                    </a:p>
                  </a:txBody>
                  <a:tcPr marL="91434" marR="91434" marT="45726" marB="45726" anchor="ctr"/>
                </a:tc>
                <a:tc>
                  <a:txBody>
                    <a:bodyPr/>
                    <a:lstStyle/>
                    <a:p>
                      <a:pPr algn="ctr" rtl="0"/>
                      <a:r>
                        <a:rPr lang="en-US" sz="1800" dirty="0">
                          <a:solidFill>
                            <a:schemeClr val="bg1"/>
                          </a:solidFill>
                          <a:latin typeface="+mj-lt"/>
                        </a:rPr>
                        <a:t>F</a:t>
                      </a:r>
                      <a:endParaRPr lang="ar-EG" sz="1800" dirty="0">
                        <a:solidFill>
                          <a:schemeClr val="bg1"/>
                        </a:solidFill>
                        <a:latin typeface="+mj-lt"/>
                      </a:endParaRPr>
                    </a:p>
                  </a:txBody>
                  <a:tcPr marL="91434" marR="91434" marT="45726" marB="45726" anchor="ctr">
                    <a:solidFill>
                      <a:schemeClr val="tx1"/>
                    </a:solidFill>
                  </a:tcPr>
                </a:tc>
                <a:extLst>
                  <a:ext uri="{0D108BD9-81ED-4DB2-BD59-A6C34878D82A}">
                    <a16:rowId xmlns:a16="http://schemas.microsoft.com/office/drawing/2014/main" val="10006"/>
                  </a:ext>
                </a:extLst>
              </a:tr>
            </a:tbl>
          </a:graphicData>
        </a:graphic>
      </p:graphicFrame>
      <p:sp>
        <p:nvSpPr>
          <p:cNvPr id="71782" name="Rectangle 3"/>
          <p:cNvSpPr>
            <a:spLocks noChangeArrowheads="1"/>
          </p:cNvSpPr>
          <p:nvPr/>
        </p:nvSpPr>
        <p:spPr bwMode="auto">
          <a:xfrm>
            <a:off x="191654" y="1907817"/>
            <a:ext cx="1143000" cy="4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r>
              <a:rPr lang="en-US" sz="2000" b="1" dirty="0">
                <a:latin typeface="+mj-lt"/>
                <a:cs typeface="Times New Roman" pitchFamily="18" charset="0"/>
              </a:rPr>
              <a:t>MHC</a:t>
            </a:r>
            <a:endParaRPr lang="en-US" sz="2000" dirty="0">
              <a:latin typeface="+mj-lt"/>
            </a:endParaRPr>
          </a:p>
        </p:txBody>
      </p:sp>
      <p:sp>
        <p:nvSpPr>
          <p:cNvPr id="29" name="Rectangle 28"/>
          <p:cNvSpPr>
            <a:spLocks noChangeArrowheads="1"/>
          </p:cNvSpPr>
          <p:nvPr/>
        </p:nvSpPr>
        <p:spPr bwMode="auto">
          <a:xfrm>
            <a:off x="191654" y="5037945"/>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mj-lt"/>
                <a:cs typeface="Times New Roman" pitchFamily="18" charset="0"/>
              </a:rPr>
              <a:t>Total Material Handling Cost (TMHC)=2020</a:t>
            </a:r>
            <a:endParaRPr lang="ar-EG" dirty="0">
              <a:latin typeface="+mj-lt"/>
            </a:endParaRPr>
          </a:p>
        </p:txBody>
      </p:sp>
      <p:sp>
        <p:nvSpPr>
          <p:cNvPr id="30" name="Rectangle 29"/>
          <p:cNvSpPr>
            <a:spLocks noChangeArrowheads="1"/>
          </p:cNvSpPr>
          <p:nvPr/>
        </p:nvSpPr>
        <p:spPr bwMode="auto">
          <a:xfrm>
            <a:off x="191654" y="5499908"/>
            <a:ext cx="891540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mj-lt"/>
                <a:cs typeface="Times New Roman" pitchFamily="18" charset="0"/>
              </a:rPr>
              <a:t>Since the cost is not improved, we have to use transition probability.</a:t>
            </a:r>
            <a:endParaRPr lang="ar-EG">
              <a:latin typeface="+mj-lt"/>
            </a:endParaRPr>
          </a:p>
        </p:txBody>
      </p:sp>
    </p:spTree>
    <p:extLst>
      <p:ext uri="{BB962C8B-B14F-4D97-AF65-F5344CB8AC3E}">
        <p14:creationId xmlns:p14="http://schemas.microsoft.com/office/powerpoint/2010/main" val="42401995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TotalTime>
  <Words>8079</Words>
  <Application>Microsoft Office PowerPoint</Application>
  <PresentationFormat>Widescreen</PresentationFormat>
  <Paragraphs>1889</Paragraphs>
  <Slides>131</Slides>
  <Notes>131</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131</vt:i4>
      </vt:variant>
    </vt:vector>
  </HeadingPairs>
  <TitlesOfParts>
    <vt:vector size="141" baseType="lpstr">
      <vt:lpstr>Arial</vt:lpstr>
      <vt:lpstr>Cambria Math</vt:lpstr>
      <vt:lpstr>Consolas</vt:lpstr>
      <vt:lpstr>Garamond</vt:lpstr>
      <vt:lpstr>Georgia</vt:lpstr>
      <vt:lpstr>NewBaskervilleStd-Roman</vt:lpstr>
      <vt:lpstr>Times New Roman</vt:lpstr>
      <vt:lpstr>Wingdings</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1</cp:revision>
  <dcterms:created xsi:type="dcterms:W3CDTF">2008-10-10T01:21:18Z</dcterms:created>
  <dcterms:modified xsi:type="dcterms:W3CDTF">2025-03-20T11:01:43Z</dcterms:modified>
</cp:coreProperties>
</file>